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  <p:sldMasterId id="2147483683" r:id="rId6"/>
    <p:sldMasterId id="2147483684" r:id="rId7"/>
    <p:sldMasterId id="214748368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</p:sldIdLst>
  <p:sldSz cy="5143500" cx="9144000"/>
  <p:notesSz cx="6858000" cy="9144000"/>
  <p:embeddedFontLst>
    <p:embeddedFont>
      <p:font typeface="Poppins"/>
      <p:regular r:id="rId36"/>
      <p:bold r:id="rId37"/>
      <p:italic r:id="rId38"/>
      <p:boldItalic r:id="rId39"/>
    </p:embeddedFont>
    <p:embeddedFont>
      <p:font typeface="EB Garamond"/>
      <p:regular r:id="rId40"/>
      <p:bold r:id="rId41"/>
      <p:italic r:id="rId42"/>
      <p:boldItalic r:id="rId43"/>
    </p:embeddedFont>
    <p:embeddedFont>
      <p:font typeface="Poppins Medium"/>
      <p:regular r:id="rId44"/>
      <p:bold r:id="rId45"/>
      <p:italic r:id="rId46"/>
      <p:boldItalic r:id="rId47"/>
    </p:embeddedFont>
    <p:embeddedFont>
      <p:font typeface="Poppins SemiBold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AD9DC5-CEDC-4502-B6B3-ECA9D9F1279C}">
  <a:tblStyle styleId="{8BAD9DC5-CEDC-4502-B6B3-ECA9D9F1279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regular.fntdata"/><Relationship Id="rId42" Type="http://schemas.openxmlformats.org/officeDocument/2006/relationships/font" Target="fonts/EBGaramond-italic.fntdata"/><Relationship Id="rId41" Type="http://schemas.openxmlformats.org/officeDocument/2006/relationships/font" Target="fonts/EBGaramond-bold.fntdata"/><Relationship Id="rId44" Type="http://schemas.openxmlformats.org/officeDocument/2006/relationships/font" Target="fonts/PoppinsMedium-regular.fntdata"/><Relationship Id="rId43" Type="http://schemas.openxmlformats.org/officeDocument/2006/relationships/font" Target="fonts/EBGaramond-boldItalic.fntdata"/><Relationship Id="rId46" Type="http://schemas.openxmlformats.org/officeDocument/2006/relationships/font" Target="fonts/PoppinsMedium-italic.fntdata"/><Relationship Id="rId45" Type="http://schemas.openxmlformats.org/officeDocument/2006/relationships/font" Target="fonts/PoppinsMedium-bold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PoppinsSemiBold-regular.fntdata"/><Relationship Id="rId47" Type="http://schemas.openxmlformats.org/officeDocument/2006/relationships/font" Target="fonts/PoppinsMedium-boldItalic.fntdata"/><Relationship Id="rId49" Type="http://schemas.openxmlformats.org/officeDocument/2006/relationships/font" Target="fonts/PoppinsSemiBold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font" Target="fonts/Poppins-bold.fntdata"/><Relationship Id="rId36" Type="http://schemas.openxmlformats.org/officeDocument/2006/relationships/font" Target="fonts/Poppins-regular.fntdata"/><Relationship Id="rId39" Type="http://schemas.openxmlformats.org/officeDocument/2006/relationships/font" Target="fonts/Poppins-boldItalic.fntdata"/><Relationship Id="rId38" Type="http://schemas.openxmlformats.org/officeDocument/2006/relationships/font" Target="fonts/Poppins-italic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PoppinsSemiBold-boldItalic.fntdata"/><Relationship Id="rId50" Type="http://schemas.openxmlformats.org/officeDocument/2006/relationships/font" Target="fonts/PoppinsSemiBold-italic.fntdata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Hi Everyone,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Good Morning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Before we start with the presentation today, I would like to share a small recital.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all started as fresh graduates, underwent 3 weeks or so of rigorous training followed by what…3 weeks now of a Hands On project, and what has transpired in these days is a fact that we all are really proud of. A transformation from someone who could code, to someone who can not only code, but add value to everything he does.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So have we succeeded at becoming a Product engineer?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Hi, I am, a small part of our big team here.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 am here with my colleagues …. and ….. and we are here to give you a walkthrough of our Transformation, our Journey and the project we have been working for sometime now.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3 mins	</a:t>
            </a:r>
            <a:endParaRPr/>
          </a:p>
        </p:txBody>
      </p:sp>
      <p:sp>
        <p:nvSpPr>
          <p:cNvPr id="339" name="Google Shape;33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User satisfaction and brand value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347" name="Google Shape;347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5 mins</a:t>
            </a:r>
            <a:endParaRPr/>
          </a:p>
        </p:txBody>
      </p:sp>
      <p:sp>
        <p:nvSpPr>
          <p:cNvPr id="379" name="Google Shape;37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</a:pPr>
            <a:r>
              <a:rPr lang="en"/>
              <a:t>Implementation -&gt;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Name alongwith responsibilities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2 mins</a:t>
            </a:r>
            <a:endParaRPr/>
          </a:p>
        </p:txBody>
      </p:sp>
      <p:sp>
        <p:nvSpPr>
          <p:cNvPr id="403" name="Google Shape;40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Maven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DropWizard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MySQL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Jersey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GitHub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Postman / ARC (Check it)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StarUML / Dia / Lucid Charts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List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Design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Backend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Testing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411" name="Google Shape;411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d9c64865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d9c64865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cd9c64865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cd9c64865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2 mins</a:t>
            </a:r>
            <a:endParaRPr/>
          </a:p>
        </p:txBody>
      </p:sp>
      <p:sp>
        <p:nvSpPr>
          <p:cNvPr id="469" name="Google Shape;469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</p:txBody>
      </p:sp>
      <p:sp>
        <p:nvSpPr>
          <p:cNvPr id="482" name="Google Shape;482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n-tier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Architecture – 5 mins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NFR Dashboard – 3 mins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Demo – 10 mins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   1. Show the Responsiveness and Wave tool first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- ?</a:t>
            </a:r>
            <a:endParaRPr/>
          </a:p>
        </p:txBody>
      </p:sp>
      <p:sp>
        <p:nvSpPr>
          <p:cNvPr id="523" name="Google Shape;523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After this show the testimonial video. 1 min</a:t>
            </a:r>
            <a:endParaRPr/>
          </a:p>
        </p:txBody>
      </p:sp>
      <p:sp>
        <p:nvSpPr>
          <p:cNvPr id="531" name="Google Shape;531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Swati</a:t>
            </a:r>
            <a:endParaRPr/>
          </a:p>
        </p:txBody>
      </p:sp>
      <p:sp>
        <p:nvSpPr>
          <p:cNvPr id="179" name="Google Shape;17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</p:txBody>
      </p:sp>
      <p:sp>
        <p:nvSpPr>
          <p:cNvPr id="193" name="Google Shape;19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- 2 mins</a:t>
            </a:r>
            <a:endParaRPr/>
          </a:p>
        </p:txBody>
      </p:sp>
      <p:sp>
        <p:nvSpPr>
          <p:cNvPr id="222" name="Google Shape;22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2 mins</a:t>
            </a:r>
            <a:endParaRPr/>
          </a:p>
        </p:txBody>
      </p:sp>
      <p:sp>
        <p:nvSpPr>
          <p:cNvPr id="323" name="Google Shape;32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514350" y="514350"/>
            <a:ext cx="8112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Right Option 1">
  <p:cSld name="One Column: Image Right Option 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514350" y="514350"/>
            <a:ext cx="1803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514350" y="1299755"/>
            <a:ext cx="1803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/>
          <p:nvPr>
            <p:ph idx="2" type="pic"/>
          </p:nvPr>
        </p:nvSpPr>
        <p:spPr>
          <a:xfrm>
            <a:off x="2614860" y="0"/>
            <a:ext cx="65292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48005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Right Option 2">
  <p:cSld name="One Column: Image Right Option 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>
            <p:ph idx="2" type="pic"/>
          </p:nvPr>
        </p:nvSpPr>
        <p:spPr>
          <a:xfrm>
            <a:off x="2335077" y="0"/>
            <a:ext cx="68088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48005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514350" y="2516886"/>
            <a:ext cx="1803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514350" y="3302290"/>
            <a:ext cx="18036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Full Image">
  <p:cSld name="One Column: Full Imag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>
            <p:ph idx="2" type="pic"/>
          </p:nvPr>
        </p:nvSpPr>
        <p:spPr>
          <a:xfrm>
            <a:off x="2286" y="0"/>
            <a:ext cx="9141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48005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514350" y="514350"/>
            <a:ext cx="1803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514350" y="1299755"/>
            <a:ext cx="1803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Left">
  <p:cSld name="One Column: Image Lef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>
            <p:ph idx="2" type="pic"/>
          </p:nvPr>
        </p:nvSpPr>
        <p:spPr>
          <a:xfrm>
            <a:off x="0" y="0"/>
            <a:ext cx="44304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0" lIns="0" spcFirstLastPara="1" rIns="0" wrap="square" tIns="48005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4711446" y="665226"/>
            <a:ext cx="3915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4711446" y="1778809"/>
            <a:ext cx="39159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Left">
  <p:cSld name="Half circle image: Image Lef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8"/>
          <p:cNvSpPr/>
          <p:nvPr>
            <p:ph idx="2" type="pic"/>
          </p:nvPr>
        </p:nvSpPr>
        <p:spPr>
          <a:xfrm>
            <a:off x="0" y="0"/>
            <a:ext cx="44325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48005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4711446" y="665226"/>
            <a:ext cx="3915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711446" y="1778809"/>
            <a:ext cx="39159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9"/>
          <p:cNvSpPr/>
          <p:nvPr>
            <p:ph idx="2" type="pic"/>
          </p:nvPr>
        </p:nvSpPr>
        <p:spPr>
          <a:xfrm>
            <a:off x="4711446" y="0"/>
            <a:ext cx="44325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type="title"/>
          </p:nvPr>
        </p:nvSpPr>
        <p:spPr>
          <a:xfrm>
            <a:off x="514350" y="665226"/>
            <a:ext cx="3915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514350" y="1778809"/>
            <a:ext cx="39159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Layout">
  <p:cSld name="Two Column Layou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514350" y="514350"/>
            <a:ext cx="8112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514350" y="1637782"/>
            <a:ext cx="8112900" cy="27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2" type="subTitle"/>
          </p:nvPr>
        </p:nvSpPr>
        <p:spPr>
          <a:xfrm>
            <a:off x="514350" y="1341638"/>
            <a:ext cx="81129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SemiBold"/>
              <a:buNone/>
              <a:defRPr b="0" i="0" sz="11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hort paragraph">
  <p:cSld name="Title with short paragraph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514350" y="2146554"/>
            <a:ext cx="2517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" type="body"/>
          </p:nvPr>
        </p:nvSpPr>
        <p:spPr>
          <a:xfrm>
            <a:off x="4018788" y="1426464"/>
            <a:ext cx="4615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2" type="subTitle"/>
          </p:nvPr>
        </p:nvSpPr>
        <p:spPr>
          <a:xfrm>
            <a:off x="4018788" y="1117854"/>
            <a:ext cx="46155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SemiBold"/>
              <a:buNone/>
              <a:defRPr b="0" i="0" sz="11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title"/>
          </p:nvPr>
        </p:nvSpPr>
        <p:spPr>
          <a:xfrm>
            <a:off x="514350" y="514350"/>
            <a:ext cx="8112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2"/>
          <p:cNvSpPr/>
          <p:nvPr>
            <p:ph idx="2" type="chart"/>
          </p:nvPr>
        </p:nvSpPr>
        <p:spPr>
          <a:xfrm>
            <a:off x="514484" y="1354347"/>
            <a:ext cx="8115000" cy="31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85800">
            <a:noAutofit/>
          </a:bodyPr>
          <a:lstStyle>
            <a:lvl1pPr lvl="0" marR="0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3"/>
          <p:cNvSpPr/>
          <p:nvPr>
            <p:ph idx="2" type="pic"/>
          </p:nvPr>
        </p:nvSpPr>
        <p:spPr>
          <a:xfrm>
            <a:off x="4711446" y="0"/>
            <a:ext cx="44325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2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514350" y="665227"/>
            <a:ext cx="3915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514350" y="1778809"/>
            <a:ext cx="39159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514350" y="514350"/>
            <a:ext cx="8112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Copy">
  <p:cSld name="Logo with Cop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idx="1" type="body"/>
          </p:nvPr>
        </p:nvSpPr>
        <p:spPr>
          <a:xfrm>
            <a:off x="514350" y="822960"/>
            <a:ext cx="25170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2" type="subTitle"/>
          </p:nvPr>
        </p:nvSpPr>
        <p:spPr>
          <a:xfrm>
            <a:off x="514350" y="514350"/>
            <a:ext cx="25170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SemiBold"/>
              <a:buNone/>
              <a:defRPr b="0" i="0" sz="11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6" name="Google Shape;106;p24"/>
          <p:cNvSpPr/>
          <p:nvPr>
            <p:ph idx="3" type="pic"/>
          </p:nvPr>
        </p:nvSpPr>
        <p:spPr>
          <a:xfrm>
            <a:off x="3314700" y="0"/>
            <a:ext cx="58293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0" lIns="0" spcFirstLastPara="1" rIns="0" wrap="square" tIns="48005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Full Page">
  <p:cSld name="Logo Full Pag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/>
          <p:nvPr>
            <p:ph idx="2" type="pic"/>
          </p:nvPr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0" lIns="0" spcFirstLastPara="1" rIns="0" wrap="square" tIns="48005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type="title"/>
          </p:nvPr>
        </p:nvSpPr>
        <p:spPr>
          <a:xfrm>
            <a:off x="514350" y="514350"/>
            <a:ext cx="8112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Blue">
  <p:cSld name="Seize — Blue">
    <p:bg>
      <p:bgPr>
        <a:solidFill>
          <a:schemeClr val="accent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ctrTitle"/>
          </p:nvPr>
        </p:nvSpPr>
        <p:spPr>
          <a:xfrm>
            <a:off x="1009957" y="20695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b="0" i="0" sz="26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7"/>
          <p:cNvSpPr/>
          <p:nvPr/>
        </p:nvSpPr>
        <p:spPr>
          <a:xfrm>
            <a:off x="2770632" y="771525"/>
            <a:ext cx="3600450" cy="360045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bg>
      <p:bgPr>
        <a:solidFill>
          <a:schemeClr val="accen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8"/>
          <p:cNvSpPr txBox="1"/>
          <p:nvPr>
            <p:ph type="ctrTitle"/>
          </p:nvPr>
        </p:nvSpPr>
        <p:spPr>
          <a:xfrm>
            <a:off x="1215009" y="2098327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b="0" i="0" sz="3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Red">
  <p:cSld name="Seize — Red">
    <p:bg>
      <p:bgPr>
        <a:solidFill>
          <a:schemeClr val="accen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type="ctrTitle"/>
          </p:nvPr>
        </p:nvSpPr>
        <p:spPr>
          <a:xfrm>
            <a:off x="1009957" y="20695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b="0" i="0" sz="26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9"/>
          <p:cNvSpPr/>
          <p:nvPr/>
        </p:nvSpPr>
        <p:spPr>
          <a:xfrm>
            <a:off x="2770632" y="771525"/>
            <a:ext cx="3600450" cy="360045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Black">
  <p:cSld name="Voice — Black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type="ctrTitle"/>
          </p:nvPr>
        </p:nvSpPr>
        <p:spPr>
          <a:xfrm>
            <a:off x="1215009" y="2098327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b="0" i="0" sz="3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30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Blue">
  <p:cSld name="Voice — Blue">
    <p:bg>
      <p:bgPr>
        <a:solidFill>
          <a:schemeClr val="accent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type="ctrTitle"/>
          </p:nvPr>
        </p:nvSpPr>
        <p:spPr>
          <a:xfrm>
            <a:off x="1215009" y="2098327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b="0" i="0" sz="3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31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Black">
  <p:cSld name="Voice 2 — Black"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/>
          <p:nvPr>
            <p:ph type="ctrTitle"/>
          </p:nvPr>
        </p:nvSpPr>
        <p:spPr>
          <a:xfrm>
            <a:off x="1215009" y="1133688"/>
            <a:ext cx="67140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None/>
              <a:defRPr b="0" i="0" sz="23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32"/>
          <p:cNvSpPr/>
          <p:nvPr/>
        </p:nvSpPr>
        <p:spPr>
          <a:xfrm>
            <a:off x="1098423" y="0"/>
            <a:ext cx="6947154" cy="51435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32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Red">
  <p:cSld name="Voice 2 — Red">
    <p:bg>
      <p:bgPr>
        <a:solidFill>
          <a:schemeClr val="accen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 txBox="1"/>
          <p:nvPr>
            <p:ph type="ctrTitle"/>
          </p:nvPr>
        </p:nvSpPr>
        <p:spPr>
          <a:xfrm>
            <a:off x="1215009" y="1133688"/>
            <a:ext cx="67140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None/>
              <a:defRPr b="0" i="0" sz="23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33"/>
          <p:cNvSpPr/>
          <p:nvPr/>
        </p:nvSpPr>
        <p:spPr>
          <a:xfrm>
            <a:off x="1098423" y="0"/>
            <a:ext cx="6947154" cy="51435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0" name="Google Shape;140;p33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— Black 2 lines" type="title">
  <p:cSld name="TITLE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ctrTitle"/>
          </p:nvPr>
        </p:nvSpPr>
        <p:spPr>
          <a:xfrm>
            <a:off x="514483" y="2076950"/>
            <a:ext cx="81150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b="0" i="0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514483" y="2304999"/>
            <a:ext cx="81150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"/>
              <a:buNone/>
              <a:defRPr b="0" i="0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7842402" y="1"/>
            <a:ext cx="787209" cy="5143499"/>
          </a:xfrm>
          <a:custGeom>
            <a:rect b="b" l="l" r="r" t="t"/>
            <a:pathLst>
              <a:path extrusionOk="0" h="6857998" w="1049612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Blue">
  <p:cSld name="Voice 2 — Blue">
    <p:bg>
      <p:bgPr>
        <a:solidFill>
          <a:schemeClr val="accen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4"/>
          <p:cNvSpPr txBox="1"/>
          <p:nvPr>
            <p:ph type="ctrTitle"/>
          </p:nvPr>
        </p:nvSpPr>
        <p:spPr>
          <a:xfrm>
            <a:off x="1215009" y="1133688"/>
            <a:ext cx="67140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None/>
              <a:defRPr b="0" i="0" sz="23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34"/>
          <p:cNvSpPr/>
          <p:nvPr/>
        </p:nvSpPr>
        <p:spPr>
          <a:xfrm>
            <a:off x="1098423" y="0"/>
            <a:ext cx="6947154" cy="51435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34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Black">
  <p:cSld name="Campaign — Black"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"/>
          <p:cNvSpPr/>
          <p:nvPr/>
        </p:nvSpPr>
        <p:spPr>
          <a:xfrm>
            <a:off x="4482847" y="1943181"/>
            <a:ext cx="178308" cy="181188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" name="Google Shape;147;p35"/>
          <p:cNvSpPr txBox="1"/>
          <p:nvPr>
            <p:ph type="ctrTitle"/>
          </p:nvPr>
        </p:nvSpPr>
        <p:spPr>
          <a:xfrm>
            <a:off x="1215010" y="2322926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0" i="0" sz="3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Red">
  <p:cSld name="Campaign — Red">
    <p:bg>
      <p:bgPr>
        <a:solidFill>
          <a:schemeClr val="accen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/>
          <p:nvPr/>
        </p:nvSpPr>
        <p:spPr>
          <a:xfrm>
            <a:off x="4482847" y="1943181"/>
            <a:ext cx="178308" cy="181188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" name="Google Shape;151;p36"/>
          <p:cNvSpPr txBox="1"/>
          <p:nvPr>
            <p:ph type="ctrTitle"/>
          </p:nvPr>
        </p:nvSpPr>
        <p:spPr>
          <a:xfrm>
            <a:off x="1215010" y="2322926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0" i="0" sz="3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36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Blue">
  <p:cSld name="Campaign — Blue">
    <p:bg>
      <p:bgPr>
        <a:solidFill>
          <a:schemeClr val="accen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7"/>
          <p:cNvSpPr/>
          <p:nvPr/>
        </p:nvSpPr>
        <p:spPr>
          <a:xfrm>
            <a:off x="4482847" y="1943181"/>
            <a:ext cx="178308" cy="181188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37"/>
          <p:cNvSpPr txBox="1"/>
          <p:nvPr>
            <p:ph type="ctrTitle"/>
          </p:nvPr>
        </p:nvSpPr>
        <p:spPr>
          <a:xfrm>
            <a:off x="1215010" y="2322926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0" i="0" sz="3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37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Black">
  <p:cSld name="Seize — Black">
    <p:bg>
      <p:bgPr>
        <a:solidFill>
          <a:srgbClr val="262626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8"/>
          <p:cNvSpPr txBox="1"/>
          <p:nvPr>
            <p:ph type="ctrTitle"/>
          </p:nvPr>
        </p:nvSpPr>
        <p:spPr>
          <a:xfrm>
            <a:off x="1009957" y="20695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b="0" i="0" sz="26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38"/>
          <p:cNvSpPr/>
          <p:nvPr/>
        </p:nvSpPr>
        <p:spPr>
          <a:xfrm>
            <a:off x="2770632" y="771525"/>
            <a:ext cx="3600450" cy="360045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38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Mark — Positive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Mark — Negative">
  <p:cSld name="Brand Mark — Negative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White">
  <p:cSld name="Agenda — Whit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ctrTitle"/>
          </p:nvPr>
        </p:nvSpPr>
        <p:spPr>
          <a:xfrm>
            <a:off x="514350" y="500634"/>
            <a:ext cx="81129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1325675" y="229650"/>
            <a:ext cx="7301700" cy="1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 Medium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/>
        </p:txBody>
      </p:sp>
      <p:sp>
        <p:nvSpPr>
          <p:cNvPr id="43" name="Google Shape;43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Full Image">
  <p:cSld name="Agenda — Full Imag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>
            <p:ph idx="2" type="pic"/>
          </p:nvPr>
        </p:nvSpPr>
        <p:spPr>
          <a:xfrm>
            <a:off x="2286" y="0"/>
            <a:ext cx="9141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48005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type="ctrTitle"/>
          </p:nvPr>
        </p:nvSpPr>
        <p:spPr>
          <a:xfrm>
            <a:off x="514350" y="500634"/>
            <a:ext cx="81129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514350" y="817376"/>
            <a:ext cx="8112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5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14350" y="514350"/>
            <a:ext cx="8112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14350" y="1371600"/>
            <a:ext cx="8112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8450" lvl="2" marL="1371600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orient="horz" pos="2916">
          <p15:clr>
            <a:srgbClr val="F26B43"/>
          </p15:clr>
        </p15:guide>
        <p15:guide id="5" pos="576">
          <p15:clr>
            <a:srgbClr val="F26B43"/>
          </p15:clr>
        </p15:guide>
        <p15:guide id="6" pos="756">
          <p15:clr>
            <a:srgbClr val="F26B43"/>
          </p15:clr>
        </p15:guide>
        <p15:guide id="7" pos="1026">
          <p15:clr>
            <a:srgbClr val="F26B43"/>
          </p15:clr>
        </p15:guide>
        <p15:guide id="8" pos="1206">
          <p15:clr>
            <a:srgbClr val="F26B43"/>
          </p15:clr>
        </p15:guide>
        <p15:guide id="9" pos="1458">
          <p15:clr>
            <a:srgbClr val="F26B43"/>
          </p15:clr>
        </p15:guide>
        <p15:guide id="10" pos="1656">
          <p15:clr>
            <a:srgbClr val="F26B43"/>
          </p15:clr>
        </p15:guide>
        <p15:guide id="11" pos="1890">
          <p15:clr>
            <a:srgbClr val="F26B43"/>
          </p15:clr>
        </p15:guide>
        <p15:guide id="12" pos="2088">
          <p15:clr>
            <a:srgbClr val="F26B43"/>
          </p15:clr>
        </p15:guide>
        <p15:guide id="13" pos="2340">
          <p15:clr>
            <a:srgbClr val="F26B43"/>
          </p15:clr>
        </p15:guide>
        <p15:guide id="14" pos="2538">
          <p15:clr>
            <a:srgbClr val="F26B43"/>
          </p15:clr>
        </p15:guide>
        <p15:guide id="15" pos="2772">
          <p15:clr>
            <a:srgbClr val="F26B43"/>
          </p15:clr>
        </p15:guide>
        <p15:guide id="16" pos="2970">
          <p15:clr>
            <a:srgbClr val="F26B43"/>
          </p15:clr>
        </p15:guide>
        <p15:guide id="17" pos="3222">
          <p15:clr>
            <a:srgbClr val="F26B43"/>
          </p15:clr>
        </p15:guide>
        <p15:guide id="18" pos="3420">
          <p15:clr>
            <a:srgbClr val="F26B43"/>
          </p15:clr>
        </p15:guide>
        <p15:guide id="19" pos="3654">
          <p15:clr>
            <a:srgbClr val="F26B43"/>
          </p15:clr>
        </p15:guide>
        <p15:guide id="20" pos="3852">
          <p15:clr>
            <a:srgbClr val="F26B43"/>
          </p15:clr>
        </p15:guide>
        <p15:guide id="21" pos="4104">
          <p15:clr>
            <a:srgbClr val="F26B43"/>
          </p15:clr>
        </p15:guide>
        <p15:guide id="22" pos="4302">
          <p15:clr>
            <a:srgbClr val="F26B43"/>
          </p15:clr>
        </p15:guide>
        <p15:guide id="23" pos="4554">
          <p15:clr>
            <a:srgbClr val="F26B43"/>
          </p15:clr>
        </p15:guide>
        <p15:guide id="24" pos="4734">
          <p15:clr>
            <a:srgbClr val="F26B43"/>
          </p15:clr>
        </p15:guide>
        <p15:guide id="25" pos="4986">
          <p15:clr>
            <a:srgbClr val="F26B43"/>
          </p15:clr>
        </p15:guide>
        <p15:guide id="26" pos="51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514350" y="514350"/>
            <a:ext cx="8112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514350" y="1371600"/>
            <a:ext cx="81129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pos="576">
          <p15:clr>
            <a:srgbClr val="F26B43"/>
          </p15:clr>
        </p15:guide>
        <p15:guide id="5" pos="756">
          <p15:clr>
            <a:srgbClr val="F26B43"/>
          </p15:clr>
        </p15:guide>
        <p15:guide id="6" pos="1026">
          <p15:clr>
            <a:srgbClr val="F26B43"/>
          </p15:clr>
        </p15:guide>
        <p15:guide id="7" pos="1206">
          <p15:clr>
            <a:srgbClr val="F26B43"/>
          </p15:clr>
        </p15:guide>
        <p15:guide id="8" pos="1458">
          <p15:clr>
            <a:srgbClr val="F26B43"/>
          </p15:clr>
        </p15:guide>
        <p15:guide id="9" pos="1638">
          <p15:clr>
            <a:srgbClr val="F26B43"/>
          </p15:clr>
        </p15:guide>
        <p15:guide id="10" pos="1908">
          <p15:clr>
            <a:srgbClr val="F26B43"/>
          </p15:clr>
        </p15:guide>
        <p15:guide id="11" pos="2088">
          <p15:clr>
            <a:srgbClr val="F26B43"/>
          </p15:clr>
        </p15:guide>
        <p15:guide id="12" pos="2340">
          <p15:clr>
            <a:srgbClr val="F26B43"/>
          </p15:clr>
        </p15:guide>
        <p15:guide id="13" pos="2520">
          <p15:clr>
            <a:srgbClr val="F26B43"/>
          </p15:clr>
        </p15:guide>
        <p15:guide id="14" pos="2790">
          <p15:clr>
            <a:srgbClr val="F26B43"/>
          </p15:clr>
        </p15:guide>
        <p15:guide id="15" pos="2970">
          <p15:clr>
            <a:srgbClr val="F26B43"/>
          </p15:clr>
        </p15:guide>
        <p15:guide id="16" pos="3240">
          <p15:clr>
            <a:srgbClr val="F26B43"/>
          </p15:clr>
        </p15:guide>
        <p15:guide id="17" pos="3420">
          <p15:clr>
            <a:srgbClr val="F26B43"/>
          </p15:clr>
        </p15:guide>
        <p15:guide id="18" pos="3672">
          <p15:clr>
            <a:srgbClr val="F26B43"/>
          </p15:clr>
        </p15:guide>
        <p15:guide id="19" pos="3852">
          <p15:clr>
            <a:srgbClr val="F26B43"/>
          </p15:clr>
        </p15:guide>
        <p15:guide id="20" pos="4122">
          <p15:clr>
            <a:srgbClr val="F26B43"/>
          </p15:clr>
        </p15:guide>
        <p15:guide id="21" pos="4302">
          <p15:clr>
            <a:srgbClr val="F26B43"/>
          </p15:clr>
        </p15:guide>
        <p15:guide id="22" pos="4554">
          <p15:clr>
            <a:srgbClr val="F26B43"/>
          </p15:clr>
        </p15:guide>
        <p15:guide id="23" pos="4734">
          <p15:clr>
            <a:srgbClr val="F26B43"/>
          </p15:clr>
        </p15:guide>
        <p15:guide id="24" pos="5004">
          <p15:clr>
            <a:srgbClr val="F26B43"/>
          </p15:clr>
        </p15:guide>
        <p15:guide id="25" pos="5184">
          <p15:clr>
            <a:srgbClr val="F26B43"/>
          </p15:clr>
        </p15:guide>
        <p15:guide id="26" orient="horz" pos="29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514350" y="514350"/>
            <a:ext cx="8112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514350" y="1371600"/>
            <a:ext cx="81129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8450" lvl="2" marL="13716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pos="576">
          <p15:clr>
            <a:srgbClr val="F26B43"/>
          </p15:clr>
        </p15:guide>
        <p15:guide id="5" pos="756">
          <p15:clr>
            <a:srgbClr val="F26B43"/>
          </p15:clr>
        </p15:guide>
        <p15:guide id="6" pos="1026">
          <p15:clr>
            <a:srgbClr val="F26B43"/>
          </p15:clr>
        </p15:guide>
        <p15:guide id="7" pos="1206">
          <p15:clr>
            <a:srgbClr val="F26B43"/>
          </p15:clr>
        </p15:guide>
        <p15:guide id="8" pos="1458">
          <p15:clr>
            <a:srgbClr val="F26B43"/>
          </p15:clr>
        </p15:guide>
        <p15:guide id="9" pos="1638">
          <p15:clr>
            <a:srgbClr val="F26B43"/>
          </p15:clr>
        </p15:guide>
        <p15:guide id="10" pos="1908">
          <p15:clr>
            <a:srgbClr val="F26B43"/>
          </p15:clr>
        </p15:guide>
        <p15:guide id="11" pos="2088">
          <p15:clr>
            <a:srgbClr val="F26B43"/>
          </p15:clr>
        </p15:guide>
        <p15:guide id="12" pos="2340">
          <p15:clr>
            <a:srgbClr val="F26B43"/>
          </p15:clr>
        </p15:guide>
        <p15:guide id="13" pos="2520">
          <p15:clr>
            <a:srgbClr val="F26B43"/>
          </p15:clr>
        </p15:guide>
        <p15:guide id="14" pos="2790">
          <p15:clr>
            <a:srgbClr val="F26B43"/>
          </p15:clr>
        </p15:guide>
        <p15:guide id="15" pos="2970">
          <p15:clr>
            <a:srgbClr val="F26B43"/>
          </p15:clr>
        </p15:guide>
        <p15:guide id="16" pos="3240">
          <p15:clr>
            <a:srgbClr val="F26B43"/>
          </p15:clr>
        </p15:guide>
        <p15:guide id="17" pos="3420">
          <p15:clr>
            <a:srgbClr val="F26B43"/>
          </p15:clr>
        </p15:guide>
        <p15:guide id="18" pos="3672">
          <p15:clr>
            <a:srgbClr val="F26B43"/>
          </p15:clr>
        </p15:guide>
        <p15:guide id="19" pos="3852">
          <p15:clr>
            <a:srgbClr val="F26B43"/>
          </p15:clr>
        </p15:guide>
        <p15:guide id="20" pos="4122">
          <p15:clr>
            <a:srgbClr val="F26B43"/>
          </p15:clr>
        </p15:guide>
        <p15:guide id="21" pos="4302">
          <p15:clr>
            <a:srgbClr val="F26B43"/>
          </p15:clr>
        </p15:guide>
        <p15:guide id="22" pos="4554">
          <p15:clr>
            <a:srgbClr val="F26B43"/>
          </p15:clr>
        </p15:guide>
        <p15:guide id="23" pos="4734">
          <p15:clr>
            <a:srgbClr val="F26B43"/>
          </p15:clr>
        </p15:guide>
        <p15:guide id="24" pos="5004">
          <p15:clr>
            <a:srgbClr val="F26B43"/>
          </p15:clr>
        </p15:guide>
        <p15:guide id="25" pos="5184">
          <p15:clr>
            <a:srgbClr val="F26B43"/>
          </p15:clr>
        </p15:guide>
        <p15:guide id="26" orient="horz" pos="291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514350" y="514350"/>
            <a:ext cx="8112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514350" y="1371600"/>
            <a:ext cx="81129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5" name="Google Shape;115;p26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pos="576">
          <p15:clr>
            <a:srgbClr val="F26B43"/>
          </p15:clr>
        </p15:guide>
        <p15:guide id="5" pos="756">
          <p15:clr>
            <a:srgbClr val="F26B43"/>
          </p15:clr>
        </p15:guide>
        <p15:guide id="6" pos="1026">
          <p15:clr>
            <a:srgbClr val="F26B43"/>
          </p15:clr>
        </p15:guide>
        <p15:guide id="7" pos="1206">
          <p15:clr>
            <a:srgbClr val="F26B43"/>
          </p15:clr>
        </p15:guide>
        <p15:guide id="8" pos="1458">
          <p15:clr>
            <a:srgbClr val="F26B43"/>
          </p15:clr>
        </p15:guide>
        <p15:guide id="9" pos="1638">
          <p15:clr>
            <a:srgbClr val="F26B43"/>
          </p15:clr>
        </p15:guide>
        <p15:guide id="10" pos="1908">
          <p15:clr>
            <a:srgbClr val="F26B43"/>
          </p15:clr>
        </p15:guide>
        <p15:guide id="11" pos="2088">
          <p15:clr>
            <a:srgbClr val="F26B43"/>
          </p15:clr>
        </p15:guide>
        <p15:guide id="12" pos="2340">
          <p15:clr>
            <a:srgbClr val="F26B43"/>
          </p15:clr>
        </p15:guide>
        <p15:guide id="13" pos="2520">
          <p15:clr>
            <a:srgbClr val="F26B43"/>
          </p15:clr>
        </p15:guide>
        <p15:guide id="14" pos="2790">
          <p15:clr>
            <a:srgbClr val="F26B43"/>
          </p15:clr>
        </p15:guide>
        <p15:guide id="15" pos="2970">
          <p15:clr>
            <a:srgbClr val="F26B43"/>
          </p15:clr>
        </p15:guide>
        <p15:guide id="16" pos="3240">
          <p15:clr>
            <a:srgbClr val="F26B43"/>
          </p15:clr>
        </p15:guide>
        <p15:guide id="17" pos="3420">
          <p15:clr>
            <a:srgbClr val="F26B43"/>
          </p15:clr>
        </p15:guide>
        <p15:guide id="18" pos="3672">
          <p15:clr>
            <a:srgbClr val="F26B43"/>
          </p15:clr>
        </p15:guide>
        <p15:guide id="19" pos="3852">
          <p15:clr>
            <a:srgbClr val="F26B43"/>
          </p15:clr>
        </p15:guide>
        <p15:guide id="20" pos="4122">
          <p15:clr>
            <a:srgbClr val="F26B43"/>
          </p15:clr>
        </p15:guide>
        <p15:guide id="21" pos="4302">
          <p15:clr>
            <a:srgbClr val="F26B43"/>
          </p15:clr>
        </p15:guide>
        <p15:guide id="22" pos="4554">
          <p15:clr>
            <a:srgbClr val="F26B43"/>
          </p15:clr>
        </p15:guide>
        <p15:guide id="23" pos="4734">
          <p15:clr>
            <a:srgbClr val="F26B43"/>
          </p15:clr>
        </p15:guide>
        <p15:guide id="24" pos="5004">
          <p15:clr>
            <a:srgbClr val="F26B43"/>
          </p15:clr>
        </p15:guide>
        <p15:guide id="25" pos="5184">
          <p15:clr>
            <a:srgbClr val="F26B43"/>
          </p15:clr>
        </p15:guide>
        <p15:guide id="26" orient="horz" pos="29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4.jpg"/><Relationship Id="rId5" Type="http://schemas.openxmlformats.org/officeDocument/2006/relationships/image" Target="../media/image19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8.png"/><Relationship Id="rId13" Type="http://schemas.openxmlformats.org/officeDocument/2006/relationships/image" Target="../media/image22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5" Type="http://schemas.openxmlformats.org/officeDocument/2006/relationships/image" Target="../media/image21.png"/><Relationship Id="rId14" Type="http://schemas.openxmlformats.org/officeDocument/2006/relationships/image" Target="../media/image26.png"/><Relationship Id="rId16" Type="http://schemas.openxmlformats.org/officeDocument/2006/relationships/image" Target="../media/image30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2675" y="1323775"/>
            <a:ext cx="5338450" cy="33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9"/>
          <p:cNvSpPr txBox="1"/>
          <p:nvPr/>
        </p:nvSpPr>
        <p:spPr>
          <a:xfrm>
            <a:off x="1852675" y="675900"/>
            <a:ext cx="663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" sz="3800" u="none" cap="none" strike="noStrike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Course </a:t>
            </a:r>
            <a:r>
              <a:rPr lang="en" sz="38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Registration </a:t>
            </a:r>
            <a:r>
              <a:rPr b="0" i="0" lang="en" sz="3800" u="none" cap="none" strike="noStrike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System</a:t>
            </a:r>
            <a:endParaRPr b="0" i="0" sz="3800" u="none" cap="none" strike="noStrike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 txBox="1"/>
          <p:nvPr/>
        </p:nvSpPr>
        <p:spPr>
          <a:xfrm>
            <a:off x="514355" y="1994556"/>
            <a:ext cx="1546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Prince Kumar</a:t>
            </a:r>
            <a:endParaRPr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3" name="Google Shape;333;p48"/>
          <p:cNvSpPr txBox="1"/>
          <p:nvPr/>
        </p:nvSpPr>
        <p:spPr>
          <a:xfrm>
            <a:off x="3511725" y="2005650"/>
            <a:ext cx="1834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Sahil Balhara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8"/>
          <p:cNvSpPr txBox="1"/>
          <p:nvPr/>
        </p:nvSpPr>
        <p:spPr>
          <a:xfrm>
            <a:off x="6587025" y="2005650"/>
            <a:ext cx="1834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Sahiba Sehdev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8"/>
          <p:cNvSpPr txBox="1"/>
          <p:nvPr/>
        </p:nvSpPr>
        <p:spPr>
          <a:xfrm>
            <a:off x="5429250" y="4512800"/>
            <a:ext cx="1834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type="ctrTitle"/>
          </p:nvPr>
        </p:nvSpPr>
        <p:spPr>
          <a:xfrm>
            <a:off x="847165" y="2049568"/>
            <a:ext cx="2897521" cy="43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Project Goals</a:t>
            </a:r>
            <a:endParaRPr sz="1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2" name="Google Shape;342;p49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343" name="Google Shape;34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075" y="0"/>
            <a:ext cx="5297724" cy="51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/>
          <p:nvPr>
            <p:ph type="title"/>
          </p:nvPr>
        </p:nvSpPr>
        <p:spPr>
          <a:xfrm>
            <a:off x="514350" y="339786"/>
            <a:ext cx="8112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b="1" lang="en" sz="29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Problem Statement</a:t>
            </a:r>
            <a:endParaRPr sz="29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350" name="Google Shape;350;p50"/>
          <p:cNvGrpSpPr/>
          <p:nvPr/>
        </p:nvGrpSpPr>
        <p:grpSpPr>
          <a:xfrm>
            <a:off x="5554484" y="1088957"/>
            <a:ext cx="1303525" cy="1306319"/>
            <a:chOff x="403166" y="1435608"/>
            <a:chExt cx="2456700" cy="2596024"/>
          </a:xfrm>
        </p:grpSpPr>
        <p:sp>
          <p:nvSpPr>
            <p:cNvPr id="351" name="Google Shape;351;p50"/>
            <p:cNvSpPr/>
            <p:nvPr/>
          </p:nvSpPr>
          <p:spPr>
            <a:xfrm>
              <a:off x="403166" y="1539832"/>
              <a:ext cx="2456700" cy="24918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52" name="Google Shape;352;p50"/>
            <p:cNvPicPr preferRelativeResize="0"/>
            <p:nvPr/>
          </p:nvPicPr>
          <p:blipFill rotWithShape="1">
            <a:blip r:embed="rId3">
              <a:alphaModFix/>
            </a:blip>
            <a:srcRect b="16268" l="24437" r="26021" t="15289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50"/>
            <p:cNvSpPr/>
            <p:nvPr/>
          </p:nvSpPr>
          <p:spPr>
            <a:xfrm>
              <a:off x="573783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4" name="Google Shape;354;p50"/>
            <p:cNvSpPr txBox="1"/>
            <p:nvPr/>
          </p:nvSpPr>
          <p:spPr>
            <a:xfrm>
              <a:off x="726842" y="1514247"/>
              <a:ext cx="3792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" name="Google Shape;355;p50"/>
          <p:cNvSpPr txBox="1"/>
          <p:nvPr/>
        </p:nvSpPr>
        <p:spPr>
          <a:xfrm>
            <a:off x="5381742" y="2681077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0"/>
          <p:cNvSpPr txBox="1"/>
          <p:nvPr/>
        </p:nvSpPr>
        <p:spPr>
          <a:xfrm>
            <a:off x="7194664" y="2678229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" name="Google Shape;357;p50"/>
          <p:cNvGrpSpPr/>
          <p:nvPr/>
        </p:nvGrpSpPr>
        <p:grpSpPr>
          <a:xfrm>
            <a:off x="7649499" y="1064857"/>
            <a:ext cx="1268149" cy="1327312"/>
            <a:chOff x="3363489" y="1435608"/>
            <a:chExt cx="2456700" cy="2592406"/>
          </a:xfrm>
        </p:grpSpPr>
        <p:pic>
          <p:nvPicPr>
            <p:cNvPr id="358" name="Google Shape;358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50"/>
            <p:cNvSpPr/>
            <p:nvPr/>
          </p:nvSpPr>
          <p:spPr>
            <a:xfrm>
              <a:off x="3363489" y="1575814"/>
              <a:ext cx="2456700" cy="24522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0" name="Google Shape;360;p50"/>
            <p:cNvSpPr/>
            <p:nvPr/>
          </p:nvSpPr>
          <p:spPr>
            <a:xfrm>
              <a:off x="3560165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1" name="Google Shape;361;p50"/>
            <p:cNvSpPr txBox="1"/>
            <p:nvPr/>
          </p:nvSpPr>
          <p:spPr>
            <a:xfrm>
              <a:off x="3676543" y="1515148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50"/>
          <p:cNvSpPr txBox="1"/>
          <p:nvPr/>
        </p:nvSpPr>
        <p:spPr>
          <a:xfrm>
            <a:off x="5381742" y="4610882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0"/>
          <p:cNvSpPr txBox="1"/>
          <p:nvPr/>
        </p:nvSpPr>
        <p:spPr>
          <a:xfrm>
            <a:off x="7181441" y="4637823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50"/>
          <p:cNvGrpSpPr/>
          <p:nvPr/>
        </p:nvGrpSpPr>
        <p:grpSpPr>
          <a:xfrm>
            <a:off x="5554420" y="3140487"/>
            <a:ext cx="1554354" cy="1497120"/>
            <a:chOff x="6338184" y="1435608"/>
            <a:chExt cx="2456700" cy="2596011"/>
          </a:xfrm>
        </p:grpSpPr>
        <p:sp>
          <p:nvSpPr>
            <p:cNvPr id="365" name="Google Shape;365;p50"/>
            <p:cNvSpPr/>
            <p:nvPr/>
          </p:nvSpPr>
          <p:spPr>
            <a:xfrm>
              <a:off x="6338184" y="1579419"/>
              <a:ext cx="2456700" cy="24522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6" name="Google Shape;366;p50"/>
            <p:cNvSpPr/>
            <p:nvPr/>
          </p:nvSpPr>
          <p:spPr>
            <a:xfrm>
              <a:off x="6584024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7" name="Google Shape;367;p50"/>
            <p:cNvSpPr txBox="1"/>
            <p:nvPr/>
          </p:nvSpPr>
          <p:spPr>
            <a:xfrm>
              <a:off x="6700402" y="1579419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8" name="Google Shape;368;p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0088" y="1979529"/>
              <a:ext cx="1113645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9" name="Google Shape;369;p50"/>
          <p:cNvGrpSpPr/>
          <p:nvPr/>
        </p:nvGrpSpPr>
        <p:grpSpPr>
          <a:xfrm>
            <a:off x="7675920" y="3216512"/>
            <a:ext cx="1241616" cy="1294088"/>
            <a:chOff x="9314007" y="1435608"/>
            <a:chExt cx="2456700" cy="2604323"/>
          </a:xfrm>
        </p:grpSpPr>
        <p:grpSp>
          <p:nvGrpSpPr>
            <p:cNvPr id="370" name="Google Shape;370;p50"/>
            <p:cNvGrpSpPr/>
            <p:nvPr/>
          </p:nvGrpSpPr>
          <p:grpSpPr>
            <a:xfrm>
              <a:off x="9314007" y="1435608"/>
              <a:ext cx="2456700" cy="2604323"/>
              <a:chOff x="9314007" y="1435608"/>
              <a:chExt cx="2456700" cy="2604323"/>
            </a:xfrm>
          </p:grpSpPr>
          <p:sp>
            <p:nvSpPr>
              <p:cNvPr id="371" name="Google Shape;371;p50"/>
              <p:cNvSpPr/>
              <p:nvPr/>
            </p:nvSpPr>
            <p:spPr>
              <a:xfrm>
                <a:off x="9314007" y="1587731"/>
                <a:ext cx="2456700" cy="2452200"/>
              </a:xfrm>
              <a:prstGeom prst="ellipse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372" name="Google Shape;372;p5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3" name="Google Shape;373;p50"/>
              <p:cNvSpPr/>
              <p:nvPr/>
            </p:nvSpPr>
            <p:spPr>
              <a:xfrm>
                <a:off x="9380505" y="1435608"/>
                <a:ext cx="694200" cy="73140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374" name="Google Shape;374;p50"/>
            <p:cNvSpPr txBox="1"/>
            <p:nvPr/>
          </p:nvSpPr>
          <p:spPr>
            <a:xfrm>
              <a:off x="9496883" y="1555976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50"/>
          <p:cNvSpPr txBox="1"/>
          <p:nvPr/>
        </p:nvSpPr>
        <p:spPr>
          <a:xfrm>
            <a:off x="343500" y="1143203"/>
            <a:ext cx="5056200" cy="3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To develop a POS application and REST API for </a:t>
            </a:r>
            <a:r>
              <a:rPr b="1" i="0" lang="en" sz="2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Course Registration System</a:t>
            </a:r>
            <a:r>
              <a:rPr b="0" i="0" lang="en" sz="2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using JAVA where</a:t>
            </a:r>
            <a:r>
              <a:rPr lang="en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in the </a:t>
            </a:r>
            <a:r>
              <a:rPr b="0" i="0" lang="en" sz="2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student</a:t>
            </a:r>
            <a:r>
              <a:rPr lang="en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 </a:t>
            </a:r>
            <a:r>
              <a:rPr b="0" i="0" lang="en" sz="2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can register, add/drop course, view </a:t>
            </a:r>
            <a:r>
              <a:rPr lang="en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Report Card, </a:t>
            </a:r>
            <a:r>
              <a:rPr b="0" i="0" lang="en" sz="2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professors can view courses, enrolled students, add grades </a:t>
            </a:r>
            <a:r>
              <a:rPr lang="en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and </a:t>
            </a:r>
            <a:r>
              <a:rPr b="0" i="0" lang="en" sz="2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admin can manage users, add/drop courses to </a:t>
            </a:r>
            <a:r>
              <a:rPr lang="en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the course catalogue and generate students’ Report Card.</a:t>
            </a:r>
            <a:endParaRPr b="0" i="0" sz="20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type="ctrTitle"/>
          </p:nvPr>
        </p:nvSpPr>
        <p:spPr>
          <a:xfrm>
            <a:off x="618475" y="1920225"/>
            <a:ext cx="2742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Engineering</a:t>
            </a:r>
            <a:b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Practices</a:t>
            </a:r>
            <a:endParaRPr sz="1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2" name="Google Shape;382;p51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383" name="Google Shape;383;p5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650" r="8649" t="0"/>
          <a:stretch/>
        </p:blipFill>
        <p:spPr>
          <a:xfrm>
            <a:off x="4398264" y="0"/>
            <a:ext cx="4732020" cy="5131106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1575" y="482800"/>
            <a:ext cx="4286774" cy="428319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2"/>
          <p:cNvSpPr/>
          <p:nvPr/>
        </p:nvSpPr>
        <p:spPr>
          <a:xfrm>
            <a:off x="4836375" y="276275"/>
            <a:ext cx="1328700" cy="602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Requirement Gathering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2"/>
          <p:cNvSpPr/>
          <p:nvPr/>
        </p:nvSpPr>
        <p:spPr>
          <a:xfrm>
            <a:off x="6165075" y="2175075"/>
            <a:ext cx="1328700" cy="602700"/>
          </a:xfrm>
          <a:prstGeom prst="wedgeRoundRectCallout">
            <a:avLst>
              <a:gd fmla="val -55673" name="adj1"/>
              <a:gd fmla="val 23673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 Stack Selection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2"/>
          <p:cNvSpPr/>
          <p:nvPr/>
        </p:nvSpPr>
        <p:spPr>
          <a:xfrm>
            <a:off x="5383325" y="4189950"/>
            <a:ext cx="1514700" cy="878400"/>
          </a:xfrm>
          <a:prstGeom prst="wedgeRoundRectCallout">
            <a:avLst>
              <a:gd fmla="val -60834" name="adj1"/>
              <a:gd fmla="val -31973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UML Artifacts, Architecture Design, SOLID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2"/>
          <p:cNvSpPr/>
          <p:nvPr/>
        </p:nvSpPr>
        <p:spPr>
          <a:xfrm>
            <a:off x="2386050" y="4385800"/>
            <a:ext cx="1328700" cy="602700"/>
          </a:xfrm>
          <a:prstGeom prst="wedgeRoundRectCallout">
            <a:avLst>
              <a:gd fmla="val 25011" name="adj1"/>
              <a:gd fmla="val -6774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2"/>
          <p:cNvSpPr/>
          <p:nvPr/>
        </p:nvSpPr>
        <p:spPr>
          <a:xfrm>
            <a:off x="780300" y="1638750"/>
            <a:ext cx="1705800" cy="1056300"/>
          </a:xfrm>
          <a:prstGeom prst="wedgeRoundRectCallout">
            <a:avLst>
              <a:gd fmla="val 47346" name="adj1"/>
              <a:gd fmla="val 7138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Getting Familiar With a Testing Framework,Junit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8" name="Google Shape;398;p53"/>
          <p:cNvGraphicFramePr/>
          <p:nvPr/>
        </p:nvGraphicFramePr>
        <p:xfrm>
          <a:off x="1371125" y="135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{8BAD9DC5-CEDC-4502-B6B3-ECA9D9F1279C}</a:tableStyleId>
              </a:tblPr>
              <a:tblGrid>
                <a:gridCol w="2369675"/>
                <a:gridCol w="429630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Name</a:t>
                      </a:r>
                      <a:endParaRPr b="1" sz="1400" u="none" cap="none" strike="noStrike">
                        <a:solidFill>
                          <a:srgbClr val="990000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Responsibility</a:t>
                      </a:r>
                      <a:endParaRPr b="1"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60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Prince</a:t>
                      </a: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Kumar</a:t>
                      </a:r>
                      <a:endParaRPr b="1"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Implemented </a:t>
                      </a: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Student</a:t>
                      </a:r>
                      <a:r>
                        <a:rPr b="1"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, User functionalities,</a:t>
                      </a:r>
                      <a:endParaRPr b="1"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ML 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Diagrams</a:t>
                      </a:r>
                      <a:endParaRPr b="1"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Sahil Balhara</a:t>
                      </a:r>
                      <a:endParaRPr b="1"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Implemented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Professor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, User functionalities,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 Diagrams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Sahiba Sehdev</a:t>
                      </a:r>
                      <a:endParaRPr b="1"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Implemented Admin functionalities, Use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 functionalities,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Diagrams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9" name="Google Shape;399;p53"/>
          <p:cNvSpPr txBox="1"/>
          <p:nvPr/>
        </p:nvSpPr>
        <p:spPr>
          <a:xfrm>
            <a:off x="2576325" y="514350"/>
            <a:ext cx="370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Division of Responsibilities</a:t>
            </a:r>
            <a:endParaRPr b="1"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/>
          <p:nvPr>
            <p:ph type="ctrTitle"/>
          </p:nvPr>
        </p:nvSpPr>
        <p:spPr>
          <a:xfrm>
            <a:off x="960250" y="2042137"/>
            <a:ext cx="21381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Tech Stack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06" name="Google Shape;406;p54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407" name="Google Shape;40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5973" y="0"/>
            <a:ext cx="57080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414" name="Google Shape;414;p55"/>
          <p:cNvSpPr/>
          <p:nvPr/>
        </p:nvSpPr>
        <p:spPr>
          <a:xfrm>
            <a:off x="174559" y="249380"/>
            <a:ext cx="1645920" cy="7107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Designing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5" name="Google Shape;415;p55"/>
          <p:cNvSpPr/>
          <p:nvPr/>
        </p:nvSpPr>
        <p:spPr>
          <a:xfrm>
            <a:off x="1959725" y="249382"/>
            <a:ext cx="1645920" cy="7107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Backend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6" name="Google Shape;416;p55"/>
          <p:cNvSpPr/>
          <p:nvPr/>
        </p:nvSpPr>
        <p:spPr>
          <a:xfrm>
            <a:off x="3744884" y="249380"/>
            <a:ext cx="1645920" cy="71073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Testing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7" name="Google Shape;417;p55"/>
          <p:cNvSpPr/>
          <p:nvPr/>
        </p:nvSpPr>
        <p:spPr>
          <a:xfrm>
            <a:off x="5530038" y="255615"/>
            <a:ext cx="1645920" cy="710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Data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8" name="Google Shape;418;p55"/>
          <p:cNvSpPr/>
          <p:nvPr/>
        </p:nvSpPr>
        <p:spPr>
          <a:xfrm>
            <a:off x="7315200" y="249380"/>
            <a:ext cx="1645920" cy="710738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SCM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9" name="Google Shape;419;p55"/>
          <p:cNvSpPr/>
          <p:nvPr/>
        </p:nvSpPr>
        <p:spPr>
          <a:xfrm>
            <a:off x="1959709" y="1041851"/>
            <a:ext cx="1645800" cy="38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0" name="Google Shape;420;p55"/>
          <p:cNvSpPr/>
          <p:nvPr/>
        </p:nvSpPr>
        <p:spPr>
          <a:xfrm>
            <a:off x="4125884" y="985051"/>
            <a:ext cx="1645800" cy="38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1" name="Google Shape;421;p55"/>
          <p:cNvSpPr/>
          <p:nvPr/>
        </p:nvSpPr>
        <p:spPr>
          <a:xfrm>
            <a:off x="5530038" y="985049"/>
            <a:ext cx="1645800" cy="38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2" name="Google Shape;422;p55"/>
          <p:cNvSpPr/>
          <p:nvPr/>
        </p:nvSpPr>
        <p:spPr>
          <a:xfrm>
            <a:off x="7315198" y="985050"/>
            <a:ext cx="1645920" cy="38349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3" name="Google Shape;423;p55"/>
          <p:cNvSpPr/>
          <p:nvPr/>
        </p:nvSpPr>
        <p:spPr>
          <a:xfrm flipH="1">
            <a:off x="174557" y="941413"/>
            <a:ext cx="1645919" cy="19326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UML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24" name="Google Shape;424;p55"/>
          <p:cNvSpPr/>
          <p:nvPr/>
        </p:nvSpPr>
        <p:spPr>
          <a:xfrm flipH="1">
            <a:off x="1959722" y="941414"/>
            <a:ext cx="1645919" cy="18703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Core Language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25" name="Google Shape;425;p55"/>
          <p:cNvSpPr/>
          <p:nvPr/>
        </p:nvSpPr>
        <p:spPr>
          <a:xfrm flipH="1">
            <a:off x="1957795" y="1720906"/>
            <a:ext cx="1645919" cy="18703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Framework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26" name="Google Shape;426;p55"/>
          <p:cNvSpPr/>
          <p:nvPr/>
        </p:nvSpPr>
        <p:spPr>
          <a:xfrm flipH="1">
            <a:off x="7315200" y="966348"/>
            <a:ext cx="1645800" cy="382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Code Collaboration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27" name="Google Shape;427;p55"/>
          <p:cNvPicPr preferRelativeResize="0"/>
          <p:nvPr/>
        </p:nvPicPr>
        <p:blipFill rotWithShape="1">
          <a:blip r:embed="rId3">
            <a:alphaModFix/>
          </a:blip>
          <a:srcRect b="-3" l="9305" r="0" t="12930"/>
          <a:stretch/>
        </p:blipFill>
        <p:spPr>
          <a:xfrm>
            <a:off x="5829299" y="1398261"/>
            <a:ext cx="954963" cy="54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8377" y="1137330"/>
            <a:ext cx="384752" cy="52980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5"/>
          <p:cNvSpPr/>
          <p:nvPr/>
        </p:nvSpPr>
        <p:spPr>
          <a:xfrm flipH="1">
            <a:off x="3744988" y="941413"/>
            <a:ext cx="1645800" cy="186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Tools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30" name="Google Shape;430;p55"/>
          <p:cNvSpPr/>
          <p:nvPr/>
        </p:nvSpPr>
        <p:spPr>
          <a:xfrm flipH="1">
            <a:off x="5530091" y="972580"/>
            <a:ext cx="1645800" cy="186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SQL Database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31" name="Google Shape;431;p55"/>
          <p:cNvSpPr/>
          <p:nvPr/>
        </p:nvSpPr>
        <p:spPr>
          <a:xfrm flipH="1">
            <a:off x="1959763" y="3700912"/>
            <a:ext cx="1645800" cy="397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Application Server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32" name="Google Shape;432;p55"/>
          <p:cNvPicPr preferRelativeResize="0"/>
          <p:nvPr/>
        </p:nvPicPr>
        <p:blipFill rotWithShape="1">
          <a:blip r:embed="rId5">
            <a:alphaModFix/>
          </a:blip>
          <a:srcRect b="21405" l="21652" r="22961" t="23254"/>
          <a:stretch/>
        </p:blipFill>
        <p:spPr>
          <a:xfrm>
            <a:off x="2099999" y="4139920"/>
            <a:ext cx="1270260" cy="7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14525" y="1906875"/>
            <a:ext cx="710725" cy="7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59400" y="1961725"/>
            <a:ext cx="904483" cy="5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61725" y="2729546"/>
            <a:ext cx="954950" cy="5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57924" y="2693678"/>
            <a:ext cx="620100" cy="66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38054" y="1214189"/>
            <a:ext cx="1099874" cy="76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68408" y="2138516"/>
            <a:ext cx="1147000" cy="1083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586467" y="2138525"/>
            <a:ext cx="1533069" cy="6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371638" y="1517999"/>
            <a:ext cx="1533050" cy="84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6950" y="1214200"/>
            <a:ext cx="1054900" cy="10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56900" y="2520650"/>
            <a:ext cx="1446300" cy="62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432479" y="2470650"/>
            <a:ext cx="1411396" cy="5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6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</p:spPr>
        <p:txBody>
          <a:bodyPr anchorCtr="0" anchor="ctr" bIns="5486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6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Development</a:t>
            </a:r>
            <a:endParaRPr sz="33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50" name="Google Shape;4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512" y="-39875"/>
            <a:ext cx="47449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350" y="354400"/>
            <a:ext cx="2362325" cy="23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350" y="2716725"/>
            <a:ext cx="2362325" cy="23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7029" y="2718700"/>
            <a:ext cx="2345221" cy="23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1760470" y="349758"/>
            <a:ext cx="2358358" cy="237161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7"/>
          <p:cNvSpPr txBox="1"/>
          <p:nvPr/>
        </p:nvSpPr>
        <p:spPr>
          <a:xfrm>
            <a:off x="4714875" y="1544900"/>
            <a:ext cx="14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Grooming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0" name="Google Shape;460;p57"/>
          <p:cNvSpPr txBox="1"/>
          <p:nvPr/>
        </p:nvSpPr>
        <p:spPr>
          <a:xfrm>
            <a:off x="4342350" y="3851750"/>
            <a:ext cx="17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Implementation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57"/>
          <p:cNvSpPr txBox="1"/>
          <p:nvPr/>
        </p:nvSpPr>
        <p:spPr>
          <a:xfrm>
            <a:off x="2432125" y="3941900"/>
            <a:ext cx="151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Integration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2" name="Google Shape;462;p57"/>
          <p:cNvSpPr txBox="1"/>
          <p:nvPr/>
        </p:nvSpPr>
        <p:spPr>
          <a:xfrm>
            <a:off x="2148850" y="1544900"/>
            <a:ext cx="14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Planning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3" name="Google Shape;463;p57"/>
          <p:cNvSpPr txBox="1"/>
          <p:nvPr/>
        </p:nvSpPr>
        <p:spPr>
          <a:xfrm>
            <a:off x="5043675" y="71360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 understanding</a:t>
            </a:r>
            <a:endParaRPr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and analysis</a:t>
            </a:r>
            <a:endParaRPr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Estimation</a:t>
            </a:r>
            <a:endParaRPr/>
          </a:p>
        </p:txBody>
      </p:sp>
      <p:sp>
        <p:nvSpPr>
          <p:cNvPr id="464" name="Google Shape;464;p57"/>
          <p:cNvSpPr txBox="1"/>
          <p:nvPr/>
        </p:nvSpPr>
        <p:spPr>
          <a:xfrm>
            <a:off x="5043675" y="3444650"/>
            <a:ext cx="4025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r>
              <a:rPr b="1" lang="en"/>
              <a:t> </a:t>
            </a:r>
            <a:r>
              <a:rPr lang="en"/>
              <a:t> </a:t>
            </a:r>
            <a:r>
              <a:rPr lang="en"/>
              <a:t>LLD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			Development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Review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</a:t>
            </a:r>
            <a:endParaRPr/>
          </a:p>
        </p:txBody>
      </p:sp>
      <p:sp>
        <p:nvSpPr>
          <p:cNvPr id="465" name="Google Shape;465;p57"/>
          <p:cNvSpPr txBox="1"/>
          <p:nvPr/>
        </p:nvSpPr>
        <p:spPr>
          <a:xfrm>
            <a:off x="187900" y="3654800"/>
            <a:ext cx="30000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Integrate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Deploy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4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Test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0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173" name="Google Shape;173;p40"/>
          <p:cNvSpPr txBox="1"/>
          <p:nvPr>
            <p:ph type="title"/>
          </p:nvPr>
        </p:nvSpPr>
        <p:spPr>
          <a:xfrm>
            <a:off x="391964" y="330947"/>
            <a:ext cx="25500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None/>
            </a:pPr>
            <a:r>
              <a:rPr lang="en" sz="21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Stakeholders</a:t>
            </a:r>
            <a:endParaRPr sz="15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74" name="Google Shape;17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0511" y="330947"/>
            <a:ext cx="5645089" cy="3864387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  <p:sp>
        <p:nvSpPr>
          <p:cNvPr id="175" name="Google Shape;175;p40"/>
          <p:cNvSpPr/>
          <p:nvPr/>
        </p:nvSpPr>
        <p:spPr>
          <a:xfrm>
            <a:off x="391964" y="865811"/>
            <a:ext cx="2752029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AutoNum type="arabi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Sponsors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54000" lvl="1" marL="596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Flipkart</a:t>
            </a:r>
            <a:endParaRPr b="0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AutoNum type="arabi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SME’s</a:t>
            </a:r>
            <a:endParaRPr b="0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41300" lvl="1" marL="596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"/>
              <a:buAutoNum type="arabi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Deepika Gajraj</a:t>
            </a:r>
            <a:endParaRPr b="0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22250" lvl="1" marL="596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"/>
              <a:buAutoNum type="arabi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Sakshi (Order Trainings)</a:t>
            </a:r>
            <a:endParaRPr b="0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41300" lvl="1" marL="596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"/>
              <a:buAutoNum type="arabicPeriod"/>
            </a:pPr>
            <a:r>
              <a:rPr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Pooja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3.     Trainers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       1.   </a:t>
            </a: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Amit Balyan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8"/>
          <p:cNvSpPr txBox="1"/>
          <p:nvPr>
            <p:ph type="ctrTitle"/>
          </p:nvPr>
        </p:nvSpPr>
        <p:spPr>
          <a:xfrm>
            <a:off x="829876" y="1696742"/>
            <a:ext cx="2568387" cy="15593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Challenges </a:t>
            </a:r>
            <a:b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&amp;</a:t>
            </a:r>
            <a:b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Learnings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2" name="Google Shape;472;p58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473" name="Google Shape;473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09" l="10034" r="11849" t="302"/>
          <a:stretch/>
        </p:blipFill>
        <p:spPr>
          <a:xfrm>
            <a:off x="4398264" y="0"/>
            <a:ext cx="474345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" name="Google Shape;478;p59"/>
          <p:cNvGraphicFramePr/>
          <p:nvPr/>
        </p:nvGraphicFramePr>
        <p:xfrm>
          <a:off x="156350" y="7079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{8BAD9DC5-CEDC-4502-B6B3-ECA9D9F1279C}</a:tableStyleId>
              </a:tblPr>
              <a:tblGrid>
                <a:gridCol w="1610125"/>
                <a:gridCol w="4277400"/>
                <a:gridCol w="2943775"/>
              </a:tblGrid>
              <a:tr h="624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Challenges</a:t>
                      </a:r>
                      <a:endParaRPr b="1" sz="18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Learning</a:t>
                      </a:r>
                      <a:endParaRPr b="1" sz="18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96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1</a:t>
                      </a:r>
                      <a:endParaRPr b="1" sz="18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the problem statement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Collaboration issues such as merge conflicts in Git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diagram conventions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UNIX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Ubuntu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Git commands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Diagrams 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720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2</a:t>
                      </a:r>
                      <a:endParaRPr b="1" sz="18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Installation softwares on multiple environments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POS application development using layered architecture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Java 8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Exception Handling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SQL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720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3</a:t>
                      </a:r>
                      <a:endParaRPr b="1" sz="18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Resolving jar and version dependencies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Jersey validation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Running Apache TomCat server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Resolving merge conflicts on git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REST API development using Jersey and DropWizard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Maven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DropWizard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Using git remote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0"/>
          <p:cNvSpPr txBox="1"/>
          <p:nvPr>
            <p:ph type="ctrTitle"/>
          </p:nvPr>
        </p:nvSpPr>
        <p:spPr>
          <a:xfrm>
            <a:off x="751698" y="2135250"/>
            <a:ext cx="3016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Architecture Design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5" name="Google Shape;485;p60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486" name="Google Shape;48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9625" y="5400"/>
            <a:ext cx="5214374" cy="51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1"/>
          <p:cNvSpPr/>
          <p:nvPr/>
        </p:nvSpPr>
        <p:spPr>
          <a:xfrm>
            <a:off x="2588475" y="1195475"/>
            <a:ext cx="5454600" cy="3117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700" y="2805800"/>
            <a:ext cx="669353" cy="44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61"/>
          <p:cNvCxnSpPr/>
          <p:nvPr/>
        </p:nvCxnSpPr>
        <p:spPr>
          <a:xfrm>
            <a:off x="1565750" y="3123675"/>
            <a:ext cx="966600" cy="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4" name="Google Shape;494;p61"/>
          <p:cNvSpPr txBox="1"/>
          <p:nvPr/>
        </p:nvSpPr>
        <p:spPr>
          <a:xfrm>
            <a:off x="1497963" y="2774250"/>
            <a:ext cx="100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 Request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5" name="Google Shape;49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389" y="3345695"/>
            <a:ext cx="583976" cy="40574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1"/>
          <p:cNvSpPr/>
          <p:nvPr/>
        </p:nvSpPr>
        <p:spPr>
          <a:xfrm>
            <a:off x="2991250" y="2142150"/>
            <a:ext cx="271500" cy="197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1"/>
          <p:cNvSpPr/>
          <p:nvPr/>
        </p:nvSpPr>
        <p:spPr>
          <a:xfrm>
            <a:off x="5452950" y="2143400"/>
            <a:ext cx="271500" cy="197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1"/>
          <p:cNvSpPr/>
          <p:nvPr/>
        </p:nvSpPr>
        <p:spPr>
          <a:xfrm>
            <a:off x="4209288" y="2169575"/>
            <a:ext cx="271500" cy="1975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61"/>
          <p:cNvPicPr preferRelativeResize="0"/>
          <p:nvPr/>
        </p:nvPicPr>
        <p:blipFill rotWithShape="1">
          <a:blip r:embed="rId5">
            <a:alphaModFix/>
          </a:blip>
          <a:srcRect b="0" l="9305" r="0" t="12929"/>
          <a:stretch/>
        </p:blipFill>
        <p:spPr>
          <a:xfrm>
            <a:off x="6979899" y="3001624"/>
            <a:ext cx="954963" cy="5490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0" name="Google Shape;500;p61"/>
          <p:cNvCxnSpPr/>
          <p:nvPr/>
        </p:nvCxnSpPr>
        <p:spPr>
          <a:xfrm>
            <a:off x="3388850" y="3132975"/>
            <a:ext cx="719400" cy="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1" name="Google Shape;501;p61"/>
          <p:cNvCxnSpPr/>
          <p:nvPr/>
        </p:nvCxnSpPr>
        <p:spPr>
          <a:xfrm>
            <a:off x="4607175" y="3154025"/>
            <a:ext cx="719400" cy="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2" name="Google Shape;502;p61"/>
          <p:cNvCxnSpPr/>
          <p:nvPr/>
        </p:nvCxnSpPr>
        <p:spPr>
          <a:xfrm rot="10800000">
            <a:off x="4638400" y="3467475"/>
            <a:ext cx="669000" cy="1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3" name="Google Shape;503;p61"/>
          <p:cNvCxnSpPr/>
          <p:nvPr/>
        </p:nvCxnSpPr>
        <p:spPr>
          <a:xfrm rot="10800000">
            <a:off x="3388925" y="3436825"/>
            <a:ext cx="694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4" name="Google Shape;504;p61"/>
          <p:cNvCxnSpPr/>
          <p:nvPr/>
        </p:nvCxnSpPr>
        <p:spPr>
          <a:xfrm rot="10800000">
            <a:off x="1555738" y="3430075"/>
            <a:ext cx="985800" cy="1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5" name="Google Shape;505;p61"/>
          <p:cNvCxnSpPr/>
          <p:nvPr/>
        </p:nvCxnSpPr>
        <p:spPr>
          <a:xfrm>
            <a:off x="5800590" y="3154025"/>
            <a:ext cx="1059000" cy="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6" name="Google Shape;506;p61"/>
          <p:cNvCxnSpPr/>
          <p:nvPr/>
        </p:nvCxnSpPr>
        <p:spPr>
          <a:xfrm rot="10800000">
            <a:off x="5818225" y="3454750"/>
            <a:ext cx="985800" cy="1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7" name="Google Shape;507;p61"/>
          <p:cNvSpPr txBox="1"/>
          <p:nvPr/>
        </p:nvSpPr>
        <p:spPr>
          <a:xfrm>
            <a:off x="1452025" y="3480075"/>
            <a:ext cx="1059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 Response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8" name="Google Shape;508;p61"/>
          <p:cNvSpPr txBox="1"/>
          <p:nvPr/>
        </p:nvSpPr>
        <p:spPr>
          <a:xfrm>
            <a:off x="2664675" y="175057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Java Main Client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9" name="Google Shape;509;p61"/>
          <p:cNvSpPr txBox="1"/>
          <p:nvPr/>
        </p:nvSpPr>
        <p:spPr>
          <a:xfrm>
            <a:off x="3874238" y="175057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Business Code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0" name="Google Shape;510;p61"/>
          <p:cNvSpPr txBox="1"/>
          <p:nvPr/>
        </p:nvSpPr>
        <p:spPr>
          <a:xfrm>
            <a:off x="5083825" y="1750575"/>
            <a:ext cx="112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 Code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1" name="Google Shape;511;p61"/>
          <p:cNvSpPr txBox="1"/>
          <p:nvPr/>
        </p:nvSpPr>
        <p:spPr>
          <a:xfrm>
            <a:off x="2829600" y="83042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 Application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2"/>
          <p:cNvSpPr txBox="1"/>
          <p:nvPr>
            <p:ph type="ctrTitle"/>
          </p:nvPr>
        </p:nvSpPr>
        <p:spPr>
          <a:xfrm>
            <a:off x="1386399" y="2135250"/>
            <a:ext cx="1413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Demo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18" name="Google Shape;518;p62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519" name="Google Shape;51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6134" y="0"/>
            <a:ext cx="513786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3"/>
          <p:cNvSpPr txBox="1"/>
          <p:nvPr>
            <p:ph type="ctrTitle"/>
          </p:nvPr>
        </p:nvSpPr>
        <p:spPr>
          <a:xfrm>
            <a:off x="1098176" y="2135250"/>
            <a:ext cx="2334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Questions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6" name="Google Shape;526;p63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527" name="Google Shape;52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6125" y="0"/>
            <a:ext cx="52378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4"/>
          <p:cNvSpPr txBox="1"/>
          <p:nvPr>
            <p:ph type="ctrTitle"/>
          </p:nvPr>
        </p:nvSpPr>
        <p:spPr>
          <a:xfrm>
            <a:off x="1215009" y="1133688"/>
            <a:ext cx="67140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</a:pPr>
            <a:r>
              <a:rPr lang="en" sz="3600"/>
              <a:t>Thank you</a:t>
            </a:r>
            <a:endParaRPr sz="1100"/>
          </a:p>
        </p:txBody>
      </p:sp>
      <p:sp>
        <p:nvSpPr>
          <p:cNvPr id="534" name="Google Shape;534;p64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1"/>
          <p:cNvSpPr txBox="1"/>
          <p:nvPr>
            <p:ph type="ctrTitle"/>
          </p:nvPr>
        </p:nvSpPr>
        <p:spPr>
          <a:xfrm>
            <a:off x="393532" y="20190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oppins Medium"/>
              <a:buNone/>
            </a:pPr>
            <a:r>
              <a:rPr lang="en" sz="2100">
                <a:latin typeface="EB Garamond"/>
                <a:ea typeface="EB Garamond"/>
                <a:cs typeface="EB Garamond"/>
                <a:sym typeface="EB Garamond"/>
              </a:rPr>
              <a:t>                          Our journey starts now</a:t>
            </a:r>
            <a:endParaRPr b="1" sz="21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2" name="Google Shape;182;p41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2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graphicFrame>
        <p:nvGraphicFramePr>
          <p:cNvPr id="188" name="Google Shape;188;p42"/>
          <p:cNvGraphicFramePr/>
          <p:nvPr/>
        </p:nvGraphicFramePr>
        <p:xfrm>
          <a:off x="723900" y="72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{8BAD9DC5-CEDC-4502-B6B3-ECA9D9F1279C}</a:tableStyleId>
              </a:tblPr>
              <a:tblGrid>
                <a:gridCol w="2615450"/>
                <a:gridCol w="2212050"/>
                <a:gridCol w="3018850"/>
              </a:tblGrid>
              <a:tr h="406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B7B7B7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rgbClr val="262626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Modules</a:t>
                      </a:r>
                      <a:endParaRPr b="1" sz="1600" u="none" cap="none" strike="noStrike">
                        <a:solidFill>
                          <a:srgbClr val="262626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Description</a:t>
                      </a:r>
                      <a:endParaRPr b="1" sz="1600" u="none" cap="none" strike="noStrike"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3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1 (</a:t>
                      </a:r>
                      <a:r>
                        <a:rPr lang="en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March’ 22 - March’ 26</a:t>
                      </a:r>
                      <a:r>
                        <a:rPr lang="en" sz="1400" u="none" cap="none" strike="noStrike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  <a:endParaRPr sz="1400" u="none" cap="none" strike="noStrike"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1919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UNIX</a:t>
                      </a:r>
                      <a:endParaRPr sz="1400" u="none" cap="none" strike="noStrike"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1919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GIT</a:t>
                      </a:r>
                      <a:endParaRPr sz="1400" u="none" cap="none" strike="noStrike"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1919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Diagrams</a:t>
                      </a:r>
                      <a:endParaRPr sz="1400" u="none" cap="none" strike="noStrike"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1919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Unix and Git commands</a:t>
                      </a:r>
                      <a:endParaRPr sz="1400" u="none" cap="none" strike="noStrike"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1919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Requirement understanding and </a:t>
                      </a:r>
                      <a:r>
                        <a:rPr lang="en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</a:t>
                      </a:r>
                      <a:r>
                        <a:rPr lang="en" sz="1400" u="none" cap="none" strike="noStrike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iagram design</a:t>
                      </a:r>
                      <a:endParaRPr sz="1400" u="none" cap="none" strike="noStrike"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3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2 (</a:t>
                      </a:r>
                      <a:r>
                        <a:rPr lang="en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March’ 30 - April’ 5</a:t>
                      </a:r>
                      <a:r>
                        <a:rPr lang="en" sz="1400" u="none" cap="none" strike="noStrike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  <a:endParaRPr sz="1400" u="none" cap="none" strike="noStrike"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1919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Java 8</a:t>
                      </a:r>
                      <a:endParaRPr sz="1400" u="none" cap="none" strike="noStrike"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1919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Exception Handling</a:t>
                      </a:r>
                      <a:endParaRPr sz="1400" u="none" cap="none" strike="noStrike"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1919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SQL</a:t>
                      </a:r>
                      <a:endParaRPr sz="1400" u="none" cap="none" strike="noStrike"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1919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Developing a POS Application using Java and MySQL.</a:t>
                      </a:r>
                      <a:endParaRPr sz="1400" u="none" cap="none" strike="noStrike"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1919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Java 8 features and collections</a:t>
                      </a:r>
                      <a:endParaRPr sz="1400" u="none" cap="none" strike="noStrike"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3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3 (April</a:t>
                      </a:r>
                      <a:r>
                        <a:rPr lang="en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’ 6 - April’ 13)</a:t>
                      </a:r>
                      <a:endParaRPr sz="1400" u="none" cap="none" strike="noStrike"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1919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Jersey and DropWizard </a:t>
                      </a:r>
                      <a:endParaRPr sz="1400" u="none" cap="none" strike="noStrike"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1919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REST API Development using Jersey and DropWizard framework</a:t>
                      </a:r>
                      <a:endParaRPr sz="1400" u="none" cap="none" strike="noStrike"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9" name="Google Shape;189;p42"/>
          <p:cNvSpPr txBox="1"/>
          <p:nvPr/>
        </p:nvSpPr>
        <p:spPr>
          <a:xfrm>
            <a:off x="2800725" y="12167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ACTION PLAN</a:t>
            </a:r>
            <a:endParaRPr b="0" i="0" sz="2300" u="none" cap="none" strike="noStrike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0550" y="0"/>
            <a:ext cx="474345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196" name="Google Shape;196;p43"/>
          <p:cNvSpPr txBox="1"/>
          <p:nvPr>
            <p:ph type="ctrTitle"/>
          </p:nvPr>
        </p:nvSpPr>
        <p:spPr>
          <a:xfrm>
            <a:off x="387350" y="165600"/>
            <a:ext cx="16323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oppins Medium"/>
              <a:buNone/>
            </a:pPr>
            <a:r>
              <a:rPr lang="en" sz="27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Agenda</a:t>
            </a:r>
            <a:endParaRPr sz="1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7" name="Google Shape;197;p43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grpSp>
        <p:nvGrpSpPr>
          <p:cNvPr id="198" name="Google Shape;198;p43"/>
          <p:cNvGrpSpPr/>
          <p:nvPr/>
        </p:nvGrpSpPr>
        <p:grpSpPr>
          <a:xfrm>
            <a:off x="387347" y="639224"/>
            <a:ext cx="3568654" cy="4044570"/>
            <a:chOff x="516462" y="962766"/>
            <a:chExt cx="4758205" cy="5392760"/>
          </a:xfrm>
        </p:grpSpPr>
        <p:sp>
          <p:nvSpPr>
            <p:cNvPr id="199" name="Google Shape;199;p43"/>
            <p:cNvSpPr/>
            <p:nvPr/>
          </p:nvSpPr>
          <p:spPr>
            <a:xfrm>
              <a:off x="516467" y="962766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01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00" name="Google Shape;200;p43"/>
            <p:cNvSpPr/>
            <p:nvPr/>
          </p:nvSpPr>
          <p:spPr>
            <a:xfrm>
              <a:off x="516466" y="1517512"/>
              <a:ext cx="550333" cy="442701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02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01" name="Google Shape;201;p43"/>
            <p:cNvSpPr/>
            <p:nvPr/>
          </p:nvSpPr>
          <p:spPr>
            <a:xfrm>
              <a:off x="516465" y="2070944"/>
              <a:ext cx="550333" cy="442701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03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02" name="Google Shape;202;p43"/>
            <p:cNvSpPr/>
            <p:nvPr/>
          </p:nvSpPr>
          <p:spPr>
            <a:xfrm>
              <a:off x="516465" y="2601547"/>
              <a:ext cx="550333" cy="44270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04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03" name="Google Shape;203;p43"/>
            <p:cNvSpPr/>
            <p:nvPr/>
          </p:nvSpPr>
          <p:spPr>
            <a:xfrm>
              <a:off x="516464" y="3160421"/>
              <a:ext cx="550333" cy="44270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05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04" name="Google Shape;204;p43"/>
            <p:cNvSpPr/>
            <p:nvPr/>
          </p:nvSpPr>
          <p:spPr>
            <a:xfrm>
              <a:off x="516463" y="3719295"/>
              <a:ext cx="550333" cy="4427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06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05" name="Google Shape;205;p43"/>
            <p:cNvSpPr/>
            <p:nvPr/>
          </p:nvSpPr>
          <p:spPr>
            <a:xfrm>
              <a:off x="516463" y="4278169"/>
              <a:ext cx="550333" cy="4427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07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06" name="Google Shape;206;p43"/>
            <p:cNvSpPr/>
            <p:nvPr/>
          </p:nvSpPr>
          <p:spPr>
            <a:xfrm>
              <a:off x="516463" y="4827473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08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07" name="Google Shape;207;p43"/>
            <p:cNvSpPr/>
            <p:nvPr/>
          </p:nvSpPr>
          <p:spPr>
            <a:xfrm>
              <a:off x="516463" y="5376777"/>
              <a:ext cx="550333" cy="442701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09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08" name="Google Shape;208;p43"/>
            <p:cNvSpPr/>
            <p:nvPr/>
          </p:nvSpPr>
          <p:spPr>
            <a:xfrm>
              <a:off x="516462" y="5912825"/>
              <a:ext cx="550333" cy="442701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10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09" name="Google Shape;209;p43"/>
            <p:cNvSpPr txBox="1"/>
            <p:nvPr/>
          </p:nvSpPr>
          <p:spPr>
            <a:xfrm>
              <a:off x="1253067" y="99945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Our Journey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10" name="Google Shape;210;p43"/>
            <p:cNvSpPr txBox="1"/>
            <p:nvPr/>
          </p:nvSpPr>
          <p:spPr>
            <a:xfrm>
              <a:off x="1253067" y="155701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Our Team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11" name="Google Shape;211;p43"/>
            <p:cNvSpPr txBox="1"/>
            <p:nvPr/>
          </p:nvSpPr>
          <p:spPr>
            <a:xfrm>
              <a:off x="1253067" y="265813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Problem Statement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12" name="Google Shape;212;p43"/>
            <p:cNvSpPr txBox="1"/>
            <p:nvPr/>
          </p:nvSpPr>
          <p:spPr>
            <a:xfrm>
              <a:off x="1253067" y="319710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Engineering Practices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13" name="Google Shape;213;p43"/>
            <p:cNvSpPr txBox="1"/>
            <p:nvPr/>
          </p:nvSpPr>
          <p:spPr>
            <a:xfrm>
              <a:off x="1253067" y="375597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Tech Stack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14" name="Google Shape;214;p43"/>
            <p:cNvSpPr txBox="1"/>
            <p:nvPr/>
          </p:nvSpPr>
          <p:spPr>
            <a:xfrm>
              <a:off x="1253067" y="431619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Development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15" name="Google Shape;215;p43"/>
            <p:cNvSpPr txBox="1"/>
            <p:nvPr/>
          </p:nvSpPr>
          <p:spPr>
            <a:xfrm>
              <a:off x="1253067" y="487643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Challenges &amp; Learnings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16" name="Google Shape;216;p43"/>
            <p:cNvSpPr txBox="1"/>
            <p:nvPr/>
          </p:nvSpPr>
          <p:spPr>
            <a:xfrm>
              <a:off x="1320367" y="543663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Demo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17" name="Google Shape;217;p43"/>
            <p:cNvSpPr txBox="1"/>
            <p:nvPr/>
          </p:nvSpPr>
          <p:spPr>
            <a:xfrm>
              <a:off x="1320350" y="5912843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Questions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218" name="Google Shape;218;p43"/>
          <p:cNvSpPr txBox="1"/>
          <p:nvPr/>
        </p:nvSpPr>
        <p:spPr>
          <a:xfrm>
            <a:off x="939800" y="1492580"/>
            <a:ext cx="29657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Team Structure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4"/>
          <p:cNvSpPr txBox="1"/>
          <p:nvPr>
            <p:ph type="ctrTitle"/>
          </p:nvPr>
        </p:nvSpPr>
        <p:spPr>
          <a:xfrm>
            <a:off x="974592" y="2048290"/>
            <a:ext cx="2497951" cy="43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Our Journey</a:t>
            </a:r>
            <a:endParaRPr sz="1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5" name="Google Shape;225;p44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226" name="Google Shape;226;p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22" l="48438" r="3143" t="262"/>
          <a:stretch/>
        </p:blipFill>
        <p:spPr>
          <a:xfrm>
            <a:off x="4398263" y="0"/>
            <a:ext cx="477263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5"/>
          <p:cNvSpPr txBox="1"/>
          <p:nvPr>
            <p:ph idx="12" type="sldNum"/>
          </p:nvPr>
        </p:nvSpPr>
        <p:spPr>
          <a:xfrm>
            <a:off x="8421624" y="48844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233" name="Google Shape;233;p45"/>
          <p:cNvSpPr/>
          <p:nvPr/>
        </p:nvSpPr>
        <p:spPr>
          <a:xfrm>
            <a:off x="6416917" y="2450114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4" name="Google Shape;234;p45"/>
          <p:cNvGrpSpPr/>
          <p:nvPr/>
        </p:nvGrpSpPr>
        <p:grpSpPr>
          <a:xfrm>
            <a:off x="2658401" y="808943"/>
            <a:ext cx="4251885" cy="3929675"/>
            <a:chOff x="1559708" y="795543"/>
            <a:chExt cx="7842514" cy="7215829"/>
          </a:xfrm>
        </p:grpSpPr>
        <p:grpSp>
          <p:nvGrpSpPr>
            <p:cNvPr id="235" name="Google Shape;235;p45"/>
            <p:cNvGrpSpPr/>
            <p:nvPr/>
          </p:nvGrpSpPr>
          <p:grpSpPr>
            <a:xfrm>
              <a:off x="1559708" y="6028282"/>
              <a:ext cx="2130431" cy="1983090"/>
              <a:chOff x="5891741" y="1696263"/>
              <a:chExt cx="3024410" cy="2815242"/>
            </a:xfrm>
          </p:grpSpPr>
          <p:sp>
            <p:nvSpPr>
              <p:cNvPr id="236" name="Google Shape;236;p45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7" name="Google Shape;237;p45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38" name="Google Shape;238;p45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39" name="Google Shape;239;p45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40" name="Google Shape;240;p45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41" name="Google Shape;241;p45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42" name="Google Shape;242;p45"/>
            <p:cNvGrpSpPr/>
            <p:nvPr/>
          </p:nvGrpSpPr>
          <p:grpSpPr>
            <a:xfrm>
              <a:off x="2601156" y="4876306"/>
              <a:ext cx="2354914" cy="2192048"/>
              <a:chOff x="5891741" y="1696263"/>
              <a:chExt cx="3024410" cy="2815242"/>
            </a:xfrm>
          </p:grpSpPr>
          <p:sp>
            <p:nvSpPr>
              <p:cNvPr id="243" name="Google Shape;243;p45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4" name="Google Shape;244;p45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45" name="Google Shape;245;p45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46" name="Google Shape;246;p45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47" name="Google Shape;247;p45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48" name="Google Shape;248;p45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49" name="Google Shape;249;p45"/>
            <p:cNvGrpSpPr/>
            <p:nvPr/>
          </p:nvGrpSpPr>
          <p:grpSpPr>
            <a:xfrm>
              <a:off x="3746516" y="3609083"/>
              <a:ext cx="2591717" cy="2412474"/>
              <a:chOff x="5891741" y="1696263"/>
              <a:chExt cx="3024410" cy="2815242"/>
            </a:xfrm>
          </p:grpSpPr>
          <p:sp>
            <p:nvSpPr>
              <p:cNvPr id="250" name="Google Shape;250;p45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1" name="Google Shape;251;p45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52" name="Google Shape;252;p45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53" name="Google Shape;253;p45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54" name="Google Shape;254;p45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55" name="Google Shape;255;p45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56" name="Google Shape;256;p45"/>
            <p:cNvGrpSpPr/>
            <p:nvPr/>
          </p:nvGrpSpPr>
          <p:grpSpPr>
            <a:xfrm>
              <a:off x="5024888" y="2272651"/>
              <a:ext cx="2776385" cy="2584370"/>
              <a:chOff x="5891741" y="1696263"/>
              <a:chExt cx="3024410" cy="2815242"/>
            </a:xfrm>
          </p:grpSpPr>
          <p:sp>
            <p:nvSpPr>
              <p:cNvPr id="257" name="Google Shape;257;p45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8" name="Google Shape;258;p45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59" name="Google Shape;259;p45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0070C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60" name="Google Shape;260;p45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61" name="Google Shape;261;p45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62" name="Google Shape;262;p45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63" name="Google Shape;263;p45"/>
            <p:cNvGrpSpPr/>
            <p:nvPr/>
          </p:nvGrpSpPr>
          <p:grpSpPr>
            <a:xfrm>
              <a:off x="6377812" y="795543"/>
              <a:ext cx="3024410" cy="2815242"/>
              <a:chOff x="5891741" y="1696263"/>
              <a:chExt cx="3024410" cy="2815242"/>
            </a:xfrm>
          </p:grpSpPr>
          <p:sp>
            <p:nvSpPr>
              <p:cNvPr id="264" name="Google Shape;264;p45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5" name="Google Shape;265;p45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66" name="Google Shape;266;p45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6FC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67" name="Google Shape;267;p45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68" name="Google Shape;268;p45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7F7F7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69" name="Google Shape;269;p45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sp>
        <p:nvSpPr>
          <p:cNvPr id="270" name="Google Shape;270;p45"/>
          <p:cNvSpPr/>
          <p:nvPr/>
        </p:nvSpPr>
        <p:spPr>
          <a:xfrm>
            <a:off x="5627582" y="3202704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1" name="Google Shape;271;p45"/>
          <p:cNvSpPr/>
          <p:nvPr/>
        </p:nvSpPr>
        <p:spPr>
          <a:xfrm>
            <a:off x="5012199" y="3771457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45"/>
          <p:cNvSpPr/>
          <p:nvPr/>
        </p:nvSpPr>
        <p:spPr>
          <a:xfrm>
            <a:off x="4128298" y="4329580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" name="Google Shape;273;p45"/>
          <p:cNvSpPr txBox="1"/>
          <p:nvPr/>
        </p:nvSpPr>
        <p:spPr>
          <a:xfrm>
            <a:off x="7039350" y="2115356"/>
            <a:ext cx="133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roject Demo 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4" name="Google Shape;274;p45"/>
          <p:cNvSpPr txBox="1"/>
          <p:nvPr/>
        </p:nvSpPr>
        <p:spPr>
          <a:xfrm>
            <a:off x="3880950" y="4601245"/>
            <a:ext cx="25251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Understanding Project Requirements and Goals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45"/>
          <p:cNvSpPr txBox="1"/>
          <p:nvPr/>
        </p:nvSpPr>
        <p:spPr>
          <a:xfrm>
            <a:off x="5627575" y="3463538"/>
            <a:ext cx="3472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Decide the Technology stack for console and REST API development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45"/>
          <p:cNvSpPr txBox="1"/>
          <p:nvPr/>
        </p:nvSpPr>
        <p:spPr>
          <a:xfrm>
            <a:off x="4634850" y="4057971"/>
            <a:ext cx="29604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Architecture Design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5"/>
          <p:cNvSpPr txBox="1"/>
          <p:nvPr/>
        </p:nvSpPr>
        <p:spPr>
          <a:xfrm>
            <a:off x="6158625" y="2710825"/>
            <a:ext cx="2217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Testing on Console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using </a:t>
            </a: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Postman RES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 Client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6378310" y="1795274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5531432" y="2508166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4747780" y="3174297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5"/>
          <p:cNvSpPr txBox="1"/>
          <p:nvPr/>
        </p:nvSpPr>
        <p:spPr>
          <a:xfrm>
            <a:off x="4060792" y="3771444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5"/>
          <p:cNvSpPr txBox="1"/>
          <p:nvPr/>
        </p:nvSpPr>
        <p:spPr>
          <a:xfrm>
            <a:off x="3402418" y="4301171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45"/>
          <p:cNvGrpSpPr/>
          <p:nvPr/>
        </p:nvGrpSpPr>
        <p:grpSpPr>
          <a:xfrm>
            <a:off x="4434405" y="56019"/>
            <a:ext cx="1628704" cy="731581"/>
            <a:chOff x="5996394" y="922673"/>
            <a:chExt cx="2171605" cy="975441"/>
          </a:xfrm>
        </p:grpSpPr>
        <p:sp>
          <p:nvSpPr>
            <p:cNvPr id="284" name="Google Shape;284;p45"/>
            <p:cNvSpPr/>
            <p:nvPr/>
          </p:nvSpPr>
          <p:spPr>
            <a:xfrm>
              <a:off x="5996394" y="922673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85" name="Google Shape;285;p45"/>
            <p:cNvCxnSpPr/>
            <p:nvPr/>
          </p:nvCxnSpPr>
          <p:spPr>
            <a:xfrm>
              <a:off x="6886500" y="1876047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86" name="Google Shape;286;p45"/>
          <p:cNvGrpSpPr/>
          <p:nvPr/>
        </p:nvGrpSpPr>
        <p:grpSpPr>
          <a:xfrm>
            <a:off x="3402584" y="787646"/>
            <a:ext cx="1980069" cy="842098"/>
            <a:chOff x="5030787" y="1877265"/>
            <a:chExt cx="2183819" cy="975441"/>
          </a:xfrm>
        </p:grpSpPr>
        <p:sp>
          <p:nvSpPr>
            <p:cNvPr id="287" name="Google Shape;287;p45"/>
            <p:cNvSpPr/>
            <p:nvPr/>
          </p:nvSpPr>
          <p:spPr>
            <a:xfrm>
              <a:off x="5030787" y="1877265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88" name="Google Shape;288;p45"/>
            <p:cNvCxnSpPr/>
            <p:nvPr/>
          </p:nvCxnSpPr>
          <p:spPr>
            <a:xfrm>
              <a:off x="5933107" y="2831458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89" name="Google Shape;289;p45"/>
          <p:cNvGrpSpPr/>
          <p:nvPr/>
        </p:nvGrpSpPr>
        <p:grpSpPr>
          <a:xfrm>
            <a:off x="2734299" y="1429296"/>
            <a:ext cx="1906940" cy="917207"/>
            <a:chOff x="4065182" y="2756022"/>
            <a:chExt cx="2190374" cy="975441"/>
          </a:xfrm>
        </p:grpSpPr>
        <p:sp>
          <p:nvSpPr>
            <p:cNvPr id="290" name="Google Shape;290;p45"/>
            <p:cNvSpPr/>
            <p:nvPr/>
          </p:nvSpPr>
          <p:spPr>
            <a:xfrm>
              <a:off x="4065182" y="2756022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91" name="Google Shape;291;p45"/>
            <p:cNvCxnSpPr/>
            <p:nvPr/>
          </p:nvCxnSpPr>
          <p:spPr>
            <a:xfrm>
              <a:off x="4974057" y="3712008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92" name="Google Shape;292;p45"/>
          <p:cNvGrpSpPr/>
          <p:nvPr/>
        </p:nvGrpSpPr>
        <p:grpSpPr>
          <a:xfrm>
            <a:off x="2084167" y="2115354"/>
            <a:ext cx="1853761" cy="917207"/>
            <a:chOff x="3321484" y="3593750"/>
            <a:chExt cx="2227008" cy="975441"/>
          </a:xfrm>
        </p:grpSpPr>
        <p:sp>
          <p:nvSpPr>
            <p:cNvPr id="293" name="Google Shape;293;p45"/>
            <p:cNvSpPr/>
            <p:nvPr/>
          </p:nvSpPr>
          <p:spPr>
            <a:xfrm>
              <a:off x="3321484" y="3593750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A5A5A5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94" name="Google Shape;294;p45"/>
            <p:cNvCxnSpPr/>
            <p:nvPr/>
          </p:nvCxnSpPr>
          <p:spPr>
            <a:xfrm>
              <a:off x="4266993" y="4549735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95" name="Google Shape;295;p45"/>
          <p:cNvGrpSpPr/>
          <p:nvPr/>
        </p:nvGrpSpPr>
        <p:grpSpPr>
          <a:xfrm>
            <a:off x="1171183" y="2811217"/>
            <a:ext cx="2146775" cy="842098"/>
            <a:chOff x="2596540" y="4354454"/>
            <a:chExt cx="2217514" cy="975441"/>
          </a:xfrm>
        </p:grpSpPr>
        <p:sp>
          <p:nvSpPr>
            <p:cNvPr id="296" name="Google Shape;296;p45"/>
            <p:cNvSpPr/>
            <p:nvPr/>
          </p:nvSpPr>
          <p:spPr>
            <a:xfrm>
              <a:off x="2596540" y="4354454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97" name="Google Shape;297;p45"/>
            <p:cNvCxnSpPr/>
            <p:nvPr/>
          </p:nvCxnSpPr>
          <p:spPr>
            <a:xfrm>
              <a:off x="3532555" y="5307007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98" name="Google Shape;298;p45"/>
          <p:cNvSpPr/>
          <p:nvPr/>
        </p:nvSpPr>
        <p:spPr>
          <a:xfrm>
            <a:off x="4390910" y="319517"/>
            <a:ext cx="81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</a:t>
            </a:r>
            <a:endParaRPr b="0" i="0" sz="14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99" name="Google Shape;299;p45"/>
          <p:cNvSpPr/>
          <p:nvPr/>
        </p:nvSpPr>
        <p:spPr>
          <a:xfrm>
            <a:off x="3402573" y="1078001"/>
            <a:ext cx="984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9191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Testing</a:t>
            </a:r>
            <a:endParaRPr b="0" i="0" sz="1400" u="none" cap="none" strike="noStrike">
              <a:solidFill>
                <a:srgbClr val="19191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00" name="Google Shape;300;p45"/>
          <p:cNvSpPr/>
          <p:nvPr/>
        </p:nvSpPr>
        <p:spPr>
          <a:xfrm>
            <a:off x="987985" y="3111071"/>
            <a:ext cx="1326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Comprehend</a:t>
            </a:r>
            <a:endParaRPr b="0" i="0" sz="11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01" name="Google Shape;301;p45"/>
          <p:cNvSpPr/>
          <p:nvPr/>
        </p:nvSpPr>
        <p:spPr>
          <a:xfrm>
            <a:off x="2658423" y="1755649"/>
            <a:ext cx="984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endParaRPr b="0" i="0" sz="14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02" name="Google Shape;302;p45"/>
          <p:cNvSpPr/>
          <p:nvPr/>
        </p:nvSpPr>
        <p:spPr>
          <a:xfrm>
            <a:off x="2063457" y="2433312"/>
            <a:ext cx="81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Tools</a:t>
            </a:r>
            <a:endParaRPr b="0" i="0" sz="1400" u="none" cap="none" strike="noStrik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ctrTitle"/>
          </p:nvPr>
        </p:nvSpPr>
        <p:spPr>
          <a:xfrm>
            <a:off x="0" y="162098"/>
            <a:ext cx="91440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 WEEKS OF TRAINING + PROJECT DEMO </a:t>
            </a:r>
            <a:b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endParaRPr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9" name="Google Shape;309;p46"/>
          <p:cNvSpPr/>
          <p:nvPr/>
        </p:nvSpPr>
        <p:spPr>
          <a:xfrm>
            <a:off x="2032463" y="3702534"/>
            <a:ext cx="5052060" cy="566355"/>
          </a:xfrm>
          <a:prstGeom prst="trapezoid">
            <a:avLst>
              <a:gd fmla="val 77942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0" name="Google Shape;310;p46"/>
          <p:cNvSpPr/>
          <p:nvPr/>
        </p:nvSpPr>
        <p:spPr>
          <a:xfrm>
            <a:off x="2558242" y="3048490"/>
            <a:ext cx="4012969" cy="563339"/>
          </a:xfrm>
          <a:prstGeom prst="trapezoid">
            <a:avLst>
              <a:gd fmla="val 79447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1" name="Google Shape;311;p46"/>
          <p:cNvSpPr/>
          <p:nvPr/>
        </p:nvSpPr>
        <p:spPr>
          <a:xfrm>
            <a:off x="3081944" y="2443536"/>
            <a:ext cx="2980113" cy="536171"/>
          </a:xfrm>
          <a:prstGeom prst="trapezoid">
            <a:avLst>
              <a:gd fmla="val 80814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2" name="Google Shape;312;p46"/>
          <p:cNvSpPr/>
          <p:nvPr/>
        </p:nvSpPr>
        <p:spPr>
          <a:xfrm>
            <a:off x="3568238" y="1821694"/>
            <a:ext cx="2032462" cy="540590"/>
          </a:xfrm>
          <a:prstGeom prst="trapezoid">
            <a:avLst>
              <a:gd fmla="val 80134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46"/>
          <p:cNvSpPr txBox="1"/>
          <p:nvPr/>
        </p:nvSpPr>
        <p:spPr>
          <a:xfrm>
            <a:off x="1227478" y="3564533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576</a:t>
            </a:r>
            <a:r>
              <a:rPr b="0" i="0" lang="en" sz="2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,800 SECONDS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4" name="Google Shape;314;p46"/>
          <p:cNvSpPr txBox="1"/>
          <p:nvPr/>
        </p:nvSpPr>
        <p:spPr>
          <a:xfrm>
            <a:off x="3755274" y="1897635"/>
            <a:ext cx="1658389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16 DAYS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5" name="Google Shape;315;p46"/>
          <p:cNvSpPr txBox="1"/>
          <p:nvPr/>
        </p:nvSpPr>
        <p:spPr>
          <a:xfrm>
            <a:off x="3568238" y="2486605"/>
            <a:ext cx="203246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</a:t>
            </a: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60	</a:t>
            </a:r>
            <a:r>
              <a:rPr b="0" i="0" lang="en" sz="2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HOURS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6" name="Google Shape;316;p46"/>
          <p:cNvSpPr txBox="1"/>
          <p:nvPr/>
        </p:nvSpPr>
        <p:spPr>
          <a:xfrm>
            <a:off x="3081944" y="3125951"/>
            <a:ext cx="2980113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960</a:t>
            </a:r>
            <a:r>
              <a:rPr b="0" i="0" lang="en" sz="2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0 MINUTES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7" name="Google Shape;317;p46"/>
          <p:cNvSpPr/>
          <p:nvPr/>
        </p:nvSpPr>
        <p:spPr>
          <a:xfrm>
            <a:off x="1548244" y="4365497"/>
            <a:ext cx="6022572" cy="567765"/>
          </a:xfrm>
          <a:prstGeom prst="trapezoid">
            <a:avLst>
              <a:gd fmla="val 75512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8" name="Google Shape;318;p46"/>
          <p:cNvSpPr/>
          <p:nvPr/>
        </p:nvSpPr>
        <p:spPr>
          <a:xfrm>
            <a:off x="4034791" y="1084811"/>
            <a:ext cx="1102474" cy="676220"/>
          </a:xfrm>
          <a:prstGeom prst="triangle">
            <a:avLst>
              <a:gd fmla="val 47763" name="adj"/>
            </a:avLst>
          </a:prstGeom>
          <a:solidFill>
            <a:srgbClr val="FF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9" name="Google Shape;319;p46"/>
          <p:cNvSpPr txBox="1"/>
          <p:nvPr/>
        </p:nvSpPr>
        <p:spPr>
          <a:xfrm>
            <a:off x="1227478" y="4196654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LIMITLESS KNOWLEDGE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 txBox="1"/>
          <p:nvPr>
            <p:ph type="ctrTitle"/>
          </p:nvPr>
        </p:nvSpPr>
        <p:spPr>
          <a:xfrm>
            <a:off x="1293736" y="2039322"/>
            <a:ext cx="2135264" cy="43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06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Our Team</a:t>
            </a:r>
            <a:endParaRPr sz="1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26" name="Google Shape;326;p47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327" name="Google Shape;32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5075" y="0"/>
            <a:ext cx="5568924" cy="51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genda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oice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ntent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rand Mark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